
<file path=[Content_Types].xml><?xml version="1.0" encoding="utf-8"?>
<Types xmlns="http://schemas.openxmlformats.org/package/2006/content-types">
  <Default Extension="mp4" ContentType="video/unknown"/>
  <Default Extension="wmf" ContentType="image/x-wmf"/>
  <Default Extension="png" ContentType="image/png"/>
  <Default Extension="jpeg" ContentType="image/jpeg"/>
  <Default Extension="xml" ContentType="application/xml"/>
  <Default Extension="rels" ContentType="application/vnd.openxmlformats-package.relationships+xml"/>
  <Default Extension="bin" ContentType="application/vnd.openxmlformats-officedocument.oleObject"/>
  <Override PartName="/ppt/notesSlides/notesSlide14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.xml" ContentType="application/vnd.openxmlformats-officedocument.presentationml.notesSlide+xml"/>
  <Override PartName="/ppt/slides/slide13.xml" ContentType="application/vnd.openxmlformats-officedocument.presentationml.slide+xml"/>
  <Override PartName="/ppt/slides/slide11.xml" ContentType="application/vnd.openxmlformats-officedocument.presentationml.slide+xml"/>
  <Override PartName="/ppt/notesSlides/notesSlide11.xml" ContentType="application/vnd.openxmlformats-officedocument.presentationml.notesSlide+xml"/>
  <Override PartName="/ppt/slides/slide10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1.xml" ContentType="application/vnd.openxmlformats-officedocument.presentationml.slide+xml"/>
  <Override PartName="/ppt/slides/slide9.xml" ContentType="application/vnd.openxmlformats-officedocument.presentationml.slide+xml"/>
  <Override PartName="/ppt/slideLayouts/slideLayout2.xml" ContentType="application/vnd.openxmlformats-officedocument.presentationml.slideLayout+xml"/>
  <Override PartName="/ppt/slides/slide5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2.xml" ContentType="application/vnd.openxmlformats-officedocument.presentationml.notesSlide+xml"/>
  <Override PartName="/ppt/theme/theme3.xml" ContentType="application/vnd.openxmlformats-officedocument.theme+xml"/>
  <Override PartName="/ppt/slideMasters/slideMaster1.xml" ContentType="application/vnd.openxmlformats-officedocument.presentationml.slideMaster+xml"/>
  <Override PartName="/ppt/slides/slide14.xml" ContentType="application/vnd.openxmlformats-officedocument.presentationml.slide+xml"/>
  <Override PartName="/ppt/theme/theme2.xml" ContentType="application/vnd.openxmlformats-officedocument.theme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1.xml" ContentType="application/vnd.openxmlformats-officedocument.presentationml.slideLayout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entation.xml" ContentType="application/vnd.openxmlformats-officedocument.presentationml.presentation.main+xml"/>
</Types>
</file>

<file path=_rels/.rels><?xml version="1.0" encoding="UTF-8" standalone="yes"?><Relationships xmlns="http://schemas.openxmlformats.org/package/2006/relationships"><Relationship Id="rId3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autoCompressPictures="0" embedTrueTypeFonts="1" saveSubsetFonts="1" strictFirstAndLastChars="0">
  <p:sldMasterIdLst>
    <p:sldMasterId id="2147483648" r:id="rId1"/>
    <p:sldMasterId id="2147483650" r:id="rId2"/>
  </p:sldMasterIdLst>
  <p:notesMasterIdLst>
    <p:notesMasterId r:id="rId20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x="12192000" cy="6858000"/>
  <p:notesSz cx="6794500" cy="9925050"/>
  <p:defaultTextStyle>
    <a:defPPr marR="0" lvl="0" algn="l">
      <a:lnSpc>
        <a:spcPct val="100000"/>
      </a:lnSpc>
      <a:spcBef>
        <a:spcPts val="0"/>
      </a:spcBef>
      <a:spcAft>
        <a:spcPts val="0"/>
      </a:spcAft>
    </a:defPPr>
    <a:lvl1pPr marR="0" lv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1pPr>
    <a:lvl2pPr marR="0" lvl="1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2pPr>
    <a:lvl3pPr marR="0" lvl="2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3pPr>
    <a:lvl4pPr marR="0" lvl="3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4pPr>
    <a:lvl5pPr marR="0" lvl="4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5pPr>
    <a:lvl6pPr marR="0" lvl="5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6pPr>
    <a:lvl7pPr marR="0" lvl="6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7pPr>
    <a:lvl8pPr marR="0" lvl="7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8pPr>
    <a:lvl9pPr marR="0" lvl="8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</p:showPr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 varScale="1">
        <p:scale>
          <a:sx n="57" d="100"/>
          <a:sy n="57" d="100"/>
        </p:scale>
        <p:origin x="368" y="36"/>
      </p:cViewPr>
      <p:guideLst>
        <p:guide pos="2160" orient="horz"/>
        <p:guide pos="3840"/>
      </p:guideLst>
    </p:cSldViewPr>
  </p:slideViewPr>
  <p:gridSpacing cx="72008" cy="72008"/>
</p:viewPr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theme" Target="theme/theme1.xml"/><Relationship Id="rId4" Type="http://schemas.openxmlformats.org/officeDocument/2006/relationships/theme" Target="theme/theme2.xml"/><Relationship Id="rId5" Type="http://schemas.openxmlformats.org/officeDocument/2006/relationships/theme" Target="theme/theme3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21" Type="http://schemas.openxmlformats.org/officeDocument/2006/relationships/presProps" Target="presProps.xml" /><Relationship Id="rId22" Type="http://schemas.openxmlformats.org/officeDocument/2006/relationships/tableStyles" Target="tableStyles.xml" /><Relationship Id="rId23" Type="http://schemas.openxmlformats.org/officeDocument/2006/relationships/viewProps" Target="viewProps.xml" /></Relationships>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 name="">
    <p:bg>
      <p:bgPr shadeToTitle="0">
        <a:solidFill>
          <a:srgbClr val="000000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 bwMode="auto">
          <a:xfrm>
            <a:off x="0" y="0"/>
            <a:ext cx="29718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 bwMode="auto">
          <a:xfrm>
            <a:off x="3886200" y="0"/>
            <a:ext cx="28956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5" name="Google Shape;5;n"/>
          <p:cNvSpPr>
            <a:spLocks noChangeAspect="1" noGrp="1" noRot="1"/>
          </p:cNvSpPr>
          <p:nvPr>
            <p:ph type="sldImg" idx="3"/>
          </p:nvPr>
        </p:nvSpPr>
        <p:spPr bwMode="auto">
          <a:xfrm>
            <a:off x="73025" y="762000"/>
            <a:ext cx="6635750" cy="3733800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 bwMode="auto">
          <a:xfrm>
            <a:off x="914400" y="4724399"/>
            <a:ext cx="4953000" cy="44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1pPr>
            <a:lvl2pPr marL="914400" marR="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2pPr>
            <a:lvl3pPr marL="1371600" marR="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3pPr>
            <a:lvl4pPr marL="1828800" marR="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5pPr>
            <a:lvl6pPr marL="2743200" marR="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6pPr>
            <a:lvl7pPr marL="3200400" marR="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7pPr>
            <a:lvl8pPr marL="3657600" marR="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8pPr>
            <a:lvl9pPr marL="4114800" marR="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 bwMode="auto">
          <a:xfrm>
            <a:off x="0" y="9448799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 bwMode="auto">
          <a:xfrm>
            <a:off x="3886200" y="9448799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  <a:defRPr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‹Nº›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>
      <a:lnSpc>
        <a:spcPct val="100000"/>
      </a:lnSpc>
      <a:spcBef>
        <a:spcPts val="0"/>
      </a:spcBef>
      <a:spcAft>
        <a:spcPts val="0"/>
      </a:spcAft>
    </a:defPPr>
    <a:lvl1pPr marR="0" lv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1pPr>
    <a:lvl2pPr marR="0" lvl="1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2pPr>
    <a:lvl3pPr marR="0" lvl="2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3pPr>
    <a:lvl4pPr marR="0" lvl="3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4pPr>
    <a:lvl5pPr marR="0" lvl="4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5pPr>
    <a:lvl6pPr marR="0" lvl="5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6pPr>
    <a:lvl7pPr marR="0" lvl="6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7pPr>
    <a:lvl8pPr marR="0" lvl="7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8pPr>
    <a:lvl9pPr marR="0" lvl="8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 ?>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 ?>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 ?>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 ?>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 ?>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 ?>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 ?>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 ?>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 ?>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 ?>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 ?>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 ?>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 ?>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4" name="Google Shape;34;p1:notes"/>
          <p:cNvSpPr txBox="1"/>
          <p:nvPr/>
        </p:nvSpPr>
        <p:spPr bwMode="auto">
          <a:xfrm>
            <a:off x="3886200" y="9448799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ahoma"/>
              <a:buNone/>
              <a:defRPr/>
            </a:pPr>
            <a:fld id="{00000000-1234-1234-1234-123412341234}" type="slidenum">
              <a:rPr lang="en-US" sz="18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</a:rPr>
              <a:t>1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35" name="Google Shape;35;p1:notes"/>
          <p:cNvSpPr>
            <a:spLocks noChangeAspect="1" noGrp="1" noRot="1"/>
          </p:cNvSpPr>
          <p:nvPr>
            <p:ph type="sldImg" idx="2"/>
          </p:nvPr>
        </p:nvSpPr>
        <p:spPr bwMode="auto">
          <a:xfrm>
            <a:off x="73025" y="762000"/>
            <a:ext cx="6635750" cy="3733800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6" name="Google Shape;36;p1:notes"/>
          <p:cNvSpPr txBox="1">
            <a:spLocks noGrp="1"/>
          </p:cNvSpPr>
          <p:nvPr>
            <p:ph type="body" idx="1"/>
          </p:nvPr>
        </p:nvSpPr>
        <p:spPr bwMode="auto">
          <a:xfrm>
            <a:off x="914400" y="4724399"/>
            <a:ext cx="4953000" cy="44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pPr>
            <a:endParaRPr/>
          </a:p>
        </p:txBody>
      </p:sp>
    </p:spTree>
  </p:cSld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43" name="Google Shape;343;p14:notes"/>
          <p:cNvSpPr txBox="1">
            <a:spLocks noGrp="1"/>
          </p:cNvSpPr>
          <p:nvPr>
            <p:ph type="body" idx="1"/>
          </p:nvPr>
        </p:nvSpPr>
        <p:spPr bwMode="auto">
          <a:xfrm>
            <a:off x="914400" y="4724399"/>
            <a:ext cx="4953000" cy="44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pPr>
            <a:endParaRPr/>
          </a:p>
        </p:txBody>
      </p:sp>
      <p:sp>
        <p:nvSpPr>
          <p:cNvPr id="344" name="Google Shape;344;p14:notes"/>
          <p:cNvSpPr>
            <a:spLocks noChangeAspect="1" noGrp="1" noRot="1"/>
          </p:cNvSpPr>
          <p:nvPr>
            <p:ph type="sldImg" idx="2"/>
          </p:nvPr>
        </p:nvSpPr>
        <p:spPr bwMode="auto">
          <a:xfrm>
            <a:off x="73025" y="762000"/>
            <a:ext cx="6635750" cy="3733800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37" name="Google Shape;637;p24:notes"/>
          <p:cNvSpPr txBox="1">
            <a:spLocks noGrp="1"/>
          </p:cNvSpPr>
          <p:nvPr>
            <p:ph type="body" idx="1"/>
          </p:nvPr>
        </p:nvSpPr>
        <p:spPr bwMode="auto">
          <a:xfrm>
            <a:off x="914400" y="4724399"/>
            <a:ext cx="4953000" cy="44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pPr>
            <a:endParaRPr/>
          </a:p>
        </p:txBody>
      </p:sp>
      <p:sp>
        <p:nvSpPr>
          <p:cNvPr id="638" name="Google Shape;638;p24:notes"/>
          <p:cNvSpPr>
            <a:spLocks noChangeAspect="1" noGrp="1" noRot="1"/>
          </p:cNvSpPr>
          <p:nvPr>
            <p:ph type="sldImg" idx="2"/>
          </p:nvPr>
        </p:nvSpPr>
        <p:spPr bwMode="auto">
          <a:xfrm>
            <a:off x="73025" y="762000"/>
            <a:ext cx="6635750" cy="3733800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43" name="Google Shape;343;p14:notes"/>
          <p:cNvSpPr txBox="1">
            <a:spLocks noGrp="1"/>
          </p:cNvSpPr>
          <p:nvPr>
            <p:ph type="body" idx="1"/>
          </p:nvPr>
        </p:nvSpPr>
        <p:spPr bwMode="auto">
          <a:xfrm>
            <a:off x="914400" y="4724399"/>
            <a:ext cx="4953000" cy="44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pPr>
            <a:endParaRPr/>
          </a:p>
        </p:txBody>
      </p:sp>
      <p:sp>
        <p:nvSpPr>
          <p:cNvPr id="344" name="Google Shape;344;p14:notes"/>
          <p:cNvSpPr>
            <a:spLocks noChangeAspect="1" noGrp="1" noRot="1"/>
          </p:cNvSpPr>
          <p:nvPr>
            <p:ph type="sldImg" idx="2"/>
          </p:nvPr>
        </p:nvSpPr>
        <p:spPr bwMode="auto">
          <a:xfrm>
            <a:off x="73025" y="762000"/>
            <a:ext cx="6635750" cy="3733800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37" name="Google Shape;637;p24:notes"/>
          <p:cNvSpPr txBox="1">
            <a:spLocks noGrp="1"/>
          </p:cNvSpPr>
          <p:nvPr>
            <p:ph type="body" idx="1"/>
          </p:nvPr>
        </p:nvSpPr>
        <p:spPr bwMode="auto">
          <a:xfrm>
            <a:off x="914400" y="4724399"/>
            <a:ext cx="4953000" cy="44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pPr>
            <a:endParaRPr/>
          </a:p>
        </p:txBody>
      </p:sp>
      <p:sp>
        <p:nvSpPr>
          <p:cNvPr id="638" name="Google Shape;638;p24:notes"/>
          <p:cNvSpPr>
            <a:spLocks noChangeAspect="1" noGrp="1" noRot="1"/>
          </p:cNvSpPr>
          <p:nvPr>
            <p:ph type="sldImg" idx="2"/>
          </p:nvPr>
        </p:nvSpPr>
        <p:spPr bwMode="auto">
          <a:xfrm>
            <a:off x="73025" y="762000"/>
            <a:ext cx="6635750" cy="3733800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61" name="Google Shape;361;p16:notes"/>
          <p:cNvSpPr txBox="1">
            <a:spLocks noGrp="1"/>
          </p:cNvSpPr>
          <p:nvPr>
            <p:ph type="body" idx="1"/>
          </p:nvPr>
        </p:nvSpPr>
        <p:spPr bwMode="auto">
          <a:xfrm>
            <a:off x="914400" y="4724399"/>
            <a:ext cx="4953000" cy="44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pPr>
            <a:endParaRPr/>
          </a:p>
        </p:txBody>
      </p:sp>
      <p:sp>
        <p:nvSpPr>
          <p:cNvPr id="362" name="Google Shape;362;p16:notes"/>
          <p:cNvSpPr>
            <a:spLocks noChangeAspect="1" noGrp="1" noRot="1"/>
          </p:cNvSpPr>
          <p:nvPr>
            <p:ph type="sldImg" idx="2"/>
          </p:nvPr>
        </p:nvSpPr>
        <p:spPr bwMode="auto">
          <a:xfrm>
            <a:off x="73025" y="762000"/>
            <a:ext cx="6635750" cy="3733800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3" name="Google Shape;43;p3:notes"/>
          <p:cNvSpPr txBox="1">
            <a:spLocks noGrp="1"/>
          </p:cNvSpPr>
          <p:nvPr>
            <p:ph type="body" idx="1"/>
          </p:nvPr>
        </p:nvSpPr>
        <p:spPr bwMode="auto">
          <a:xfrm>
            <a:off x="914400" y="4724399"/>
            <a:ext cx="4953000" cy="44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pPr>
            <a:endParaRPr/>
          </a:p>
        </p:txBody>
      </p:sp>
      <p:sp>
        <p:nvSpPr>
          <p:cNvPr id="44" name="Google Shape;44;p3:notes"/>
          <p:cNvSpPr>
            <a:spLocks noChangeAspect="1" noGrp="1" noRot="1"/>
          </p:cNvSpPr>
          <p:nvPr>
            <p:ph type="sldImg" idx="2"/>
          </p:nvPr>
        </p:nvSpPr>
        <p:spPr bwMode="auto">
          <a:xfrm>
            <a:off x="73025" y="762000"/>
            <a:ext cx="6635750" cy="3733800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0" name="Google Shape;190;p10:notes"/>
          <p:cNvSpPr txBox="1">
            <a:spLocks noGrp="1"/>
          </p:cNvSpPr>
          <p:nvPr>
            <p:ph type="body" idx="1"/>
          </p:nvPr>
        </p:nvSpPr>
        <p:spPr bwMode="auto">
          <a:xfrm>
            <a:off x="914400" y="4724399"/>
            <a:ext cx="4953000" cy="44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pPr>
            <a:endParaRPr/>
          </a:p>
        </p:txBody>
      </p:sp>
      <p:sp>
        <p:nvSpPr>
          <p:cNvPr id="191" name="Google Shape;191;p10:notes"/>
          <p:cNvSpPr>
            <a:spLocks noChangeAspect="1" noGrp="1" noRot="1"/>
          </p:cNvSpPr>
          <p:nvPr>
            <p:ph type="sldImg" idx="2"/>
          </p:nvPr>
        </p:nvSpPr>
        <p:spPr bwMode="auto">
          <a:xfrm>
            <a:off x="73025" y="762000"/>
            <a:ext cx="6635750" cy="3733800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0" name="Google Shape;190;p10:notes"/>
          <p:cNvSpPr txBox="1">
            <a:spLocks noGrp="1"/>
          </p:cNvSpPr>
          <p:nvPr>
            <p:ph type="body" idx="1"/>
          </p:nvPr>
        </p:nvSpPr>
        <p:spPr bwMode="auto">
          <a:xfrm>
            <a:off x="914400" y="4724399"/>
            <a:ext cx="4953000" cy="44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pPr>
            <a:endParaRPr/>
          </a:p>
        </p:txBody>
      </p:sp>
      <p:sp>
        <p:nvSpPr>
          <p:cNvPr id="191" name="Google Shape;191;p10:notes"/>
          <p:cNvSpPr>
            <a:spLocks noChangeAspect="1" noGrp="1" noRot="1"/>
          </p:cNvSpPr>
          <p:nvPr>
            <p:ph type="sldImg" idx="2"/>
          </p:nvPr>
        </p:nvSpPr>
        <p:spPr bwMode="auto">
          <a:xfrm>
            <a:off x="73025" y="762000"/>
            <a:ext cx="6635750" cy="3733800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5" name="Google Shape;105;p8:notes"/>
          <p:cNvSpPr txBox="1">
            <a:spLocks noGrp="1"/>
          </p:cNvSpPr>
          <p:nvPr>
            <p:ph type="body" idx="1"/>
          </p:nvPr>
        </p:nvSpPr>
        <p:spPr bwMode="auto">
          <a:xfrm>
            <a:off x="914400" y="4724399"/>
            <a:ext cx="4953000" cy="44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pPr>
            <a:endParaRPr/>
          </a:p>
        </p:txBody>
      </p:sp>
      <p:sp>
        <p:nvSpPr>
          <p:cNvPr id="106" name="Google Shape;106;p8:notes"/>
          <p:cNvSpPr>
            <a:spLocks noChangeAspect="1" noGrp="1" noRot="1"/>
          </p:cNvSpPr>
          <p:nvPr>
            <p:ph type="sldImg" idx="2"/>
          </p:nvPr>
        </p:nvSpPr>
        <p:spPr bwMode="auto">
          <a:xfrm>
            <a:off x="73025" y="762000"/>
            <a:ext cx="6635750" cy="3733800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5" name="Google Shape;105;p8:notes"/>
          <p:cNvSpPr txBox="1">
            <a:spLocks noGrp="1"/>
          </p:cNvSpPr>
          <p:nvPr>
            <p:ph type="body" idx="1"/>
          </p:nvPr>
        </p:nvSpPr>
        <p:spPr bwMode="auto">
          <a:xfrm>
            <a:off x="914400" y="4724399"/>
            <a:ext cx="4953000" cy="44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pPr>
            <a:endParaRPr/>
          </a:p>
        </p:txBody>
      </p:sp>
      <p:sp>
        <p:nvSpPr>
          <p:cNvPr id="106" name="Google Shape;106;p8:notes"/>
          <p:cNvSpPr>
            <a:spLocks noChangeAspect="1" noGrp="1" noRot="1"/>
          </p:cNvSpPr>
          <p:nvPr>
            <p:ph type="sldImg" idx="2"/>
          </p:nvPr>
        </p:nvSpPr>
        <p:spPr bwMode="auto">
          <a:xfrm>
            <a:off x="73025" y="762000"/>
            <a:ext cx="6635750" cy="3733800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5" name="Google Shape;105;p8:notes"/>
          <p:cNvSpPr txBox="1">
            <a:spLocks noGrp="1"/>
          </p:cNvSpPr>
          <p:nvPr>
            <p:ph type="body" idx="1"/>
          </p:nvPr>
        </p:nvSpPr>
        <p:spPr bwMode="auto">
          <a:xfrm>
            <a:off x="914400" y="4724399"/>
            <a:ext cx="4953000" cy="44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pPr>
            <a:endParaRPr/>
          </a:p>
        </p:txBody>
      </p:sp>
      <p:sp>
        <p:nvSpPr>
          <p:cNvPr id="106" name="Google Shape;106;p8:notes"/>
          <p:cNvSpPr>
            <a:spLocks noChangeAspect="1" noGrp="1" noRot="1"/>
          </p:cNvSpPr>
          <p:nvPr>
            <p:ph type="sldImg" idx="2"/>
          </p:nvPr>
        </p:nvSpPr>
        <p:spPr bwMode="auto">
          <a:xfrm>
            <a:off x="73025" y="762000"/>
            <a:ext cx="6635750" cy="3733800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5" name="Google Shape;105;p8:notes"/>
          <p:cNvSpPr txBox="1">
            <a:spLocks noGrp="1"/>
          </p:cNvSpPr>
          <p:nvPr>
            <p:ph type="body" idx="1"/>
          </p:nvPr>
        </p:nvSpPr>
        <p:spPr bwMode="auto">
          <a:xfrm>
            <a:off x="914400" y="4724399"/>
            <a:ext cx="4953000" cy="44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pPr>
            <a:endParaRPr/>
          </a:p>
        </p:txBody>
      </p:sp>
      <p:sp>
        <p:nvSpPr>
          <p:cNvPr id="106" name="Google Shape;106;p8:notes"/>
          <p:cNvSpPr>
            <a:spLocks noChangeAspect="1" noGrp="1" noRot="1"/>
          </p:cNvSpPr>
          <p:nvPr>
            <p:ph type="sldImg" idx="2"/>
          </p:nvPr>
        </p:nvSpPr>
        <p:spPr bwMode="auto">
          <a:xfrm>
            <a:off x="73025" y="762000"/>
            <a:ext cx="6635750" cy="3733800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5" name="Google Shape;105;p8:notes"/>
          <p:cNvSpPr txBox="1">
            <a:spLocks noGrp="1"/>
          </p:cNvSpPr>
          <p:nvPr>
            <p:ph type="body" idx="1"/>
          </p:nvPr>
        </p:nvSpPr>
        <p:spPr bwMode="auto">
          <a:xfrm>
            <a:off x="914400" y="4724399"/>
            <a:ext cx="4953000" cy="44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pPr>
            <a:endParaRPr/>
          </a:p>
        </p:txBody>
      </p:sp>
      <p:sp>
        <p:nvSpPr>
          <p:cNvPr id="106" name="Google Shape;106;p8:notes"/>
          <p:cNvSpPr>
            <a:spLocks noChangeAspect="1" noGrp="1" noRot="1"/>
          </p:cNvSpPr>
          <p:nvPr>
            <p:ph type="sldImg" idx="2"/>
          </p:nvPr>
        </p:nvSpPr>
        <p:spPr bwMode="auto">
          <a:xfrm>
            <a:off x="73025" y="762000"/>
            <a:ext cx="6635750" cy="3733800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</p:note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Diapositiva de título" preserve="0" showMasterPhAnim="0" showMasterSp="1" type="title" userDrawn="1">
  <p:cSld name="TIT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" name="Google Shape;16;p32"/>
          <p:cNvSpPr txBox="1">
            <a:spLocks noGrp="1"/>
          </p:cNvSpPr>
          <p:nvPr>
            <p:ph type="ctrTitle"/>
          </p:nvPr>
        </p:nvSpPr>
        <p:spPr bwMode="auto">
          <a:xfrm>
            <a:off x="1524000" y="1124530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5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7" name="Google Shape;17;p32"/>
          <p:cNvSpPr txBox="1">
            <a:spLocks noGrp="1"/>
          </p:cNvSpPr>
          <p:nvPr>
            <p:ph type="subTitle" idx="1"/>
          </p:nvPr>
        </p:nvSpPr>
        <p:spPr bwMode="auto"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sz="1800">
                <a:solidFill>
                  <a:srgbClr val="3F3F3F"/>
                </a:solidFill>
              </a:defRPr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/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5pPr>
            <a:lvl6pPr lvl="5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6pPr>
            <a:lvl7pPr lvl="6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7pPr>
            <a:lvl8pPr lvl="7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8pPr>
            <a:lvl9pPr lvl="8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9pPr>
          </a:lstStyle>
          <a:p>
            <a:pPr>
              <a:defRPr/>
            </a:pPr>
            <a:endParaRPr/>
          </a:p>
        </p:txBody>
      </p:sp>
      <p:sp>
        <p:nvSpPr>
          <p:cNvPr id="18" name="Google Shape;18;p32"/>
          <p:cNvSpPr txBox="1">
            <a:spLocks noGrp="1"/>
          </p:cNvSpPr>
          <p:nvPr>
            <p:ph type="dt" idx="10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rgbClr val="59595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9" name="Google Shape;19;p32"/>
          <p:cNvSpPr txBox="1">
            <a:spLocks noGrp="1"/>
          </p:cNvSpPr>
          <p:nvPr>
            <p:ph type="ftr" idx="11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rgbClr val="59595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20" name="Google Shape;20;p32"/>
          <p:cNvSpPr txBox="1">
            <a:spLocks noGrp="1"/>
          </p:cNvSpPr>
          <p:nvPr>
            <p:ph type="sldNum" idx="12"/>
          </p:nvPr>
        </p:nvSpPr>
        <p:spPr bwMode="auto">
          <a:xfrm>
            <a:off x="861695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800"/>
              <a:buFont typeface="Tahoma"/>
              <a:buNone/>
              <a:defRPr sz="800" b="0" i="0" u="none" strike="noStrike" cap="none">
                <a:solidFill>
                  <a:srgbClr val="898989"/>
                </a:solidFill>
                <a:latin typeface="Tahoma"/>
                <a:ea typeface="Tahoma"/>
                <a:cs typeface="Tahom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800"/>
              <a:buFont typeface="Tahoma"/>
              <a:buNone/>
              <a:defRPr sz="800" b="0" i="0" u="none" strike="noStrike" cap="none">
                <a:solidFill>
                  <a:srgbClr val="898989"/>
                </a:solidFill>
                <a:latin typeface="Tahoma"/>
                <a:ea typeface="Tahoma"/>
                <a:cs typeface="Tahom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800"/>
              <a:buFont typeface="Tahoma"/>
              <a:buNone/>
              <a:defRPr sz="800" b="0" i="0" u="none" strike="noStrike" cap="none">
                <a:solidFill>
                  <a:srgbClr val="898989"/>
                </a:solidFill>
                <a:latin typeface="Tahoma"/>
                <a:ea typeface="Tahoma"/>
                <a:cs typeface="Tahom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800"/>
              <a:buFont typeface="Tahoma"/>
              <a:buNone/>
              <a:defRPr sz="800" b="0" i="0" u="none" strike="noStrike" cap="none">
                <a:solidFill>
                  <a:srgbClr val="898989"/>
                </a:solidFill>
                <a:latin typeface="Tahoma"/>
                <a:ea typeface="Tahoma"/>
                <a:cs typeface="Tahom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800"/>
              <a:buFont typeface="Tahoma"/>
              <a:buNone/>
              <a:defRPr sz="800" b="0" i="0" u="none" strike="noStrike" cap="none">
                <a:solidFill>
                  <a:srgbClr val="898989"/>
                </a:solidFill>
                <a:latin typeface="Tahoma"/>
                <a:ea typeface="Tahoma"/>
                <a:cs typeface="Tahom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800"/>
              <a:buFont typeface="Tahoma"/>
              <a:buNone/>
              <a:defRPr sz="800" b="0" i="0" u="none" strike="noStrike" cap="none">
                <a:solidFill>
                  <a:srgbClr val="898989"/>
                </a:solidFill>
                <a:latin typeface="Tahoma"/>
                <a:ea typeface="Tahoma"/>
                <a:cs typeface="Tahom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800"/>
              <a:buFont typeface="Tahoma"/>
              <a:buNone/>
              <a:defRPr sz="800" b="0" i="0" u="none" strike="noStrike" cap="none">
                <a:solidFill>
                  <a:srgbClr val="898989"/>
                </a:solidFill>
                <a:latin typeface="Tahoma"/>
                <a:ea typeface="Tahoma"/>
                <a:cs typeface="Tahom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800"/>
              <a:buFont typeface="Tahoma"/>
              <a:buNone/>
              <a:defRPr sz="800" b="0" i="0" u="none" strike="noStrike" cap="none">
                <a:solidFill>
                  <a:srgbClr val="898989"/>
                </a:solidFill>
                <a:latin typeface="Tahoma"/>
                <a:ea typeface="Tahoma"/>
                <a:cs typeface="Tahom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800"/>
              <a:buFont typeface="Tahoma"/>
              <a:buNone/>
              <a:defRPr sz="800" b="0" i="0" u="none" strike="noStrike" cap="none">
                <a:solidFill>
                  <a:srgbClr val="898989"/>
                </a:solidFill>
                <a:latin typeface="Tahoma"/>
                <a:ea typeface="Tahoma"/>
                <a:cs typeface="Tahoma"/>
              </a:defRPr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Título y objetos" preserve="0" showMasterPhAnim="0" showMasterSp="1" type="obj" userDrawn="1">
  <p:cSld name="OBJEC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8" name="Google Shape;28;p34"/>
          <p:cNvSpPr txBox="1">
            <a:spLocks noGrp="1"/>
          </p:cNvSpPr>
          <p:nvPr>
            <p:ph type="title"/>
          </p:nvPr>
        </p:nvSpPr>
        <p:spPr bwMode="auto">
          <a:xfrm>
            <a:off x="844550" y="365125"/>
            <a:ext cx="10515600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29" name="Google Shape;29;p34"/>
          <p:cNvSpPr txBox="1">
            <a:spLocks noGrp="1"/>
          </p:cNvSpPr>
          <p:nvPr>
            <p:ph type="body" idx="1"/>
          </p:nvPr>
        </p:nvSpPr>
        <p:spPr bwMode="auto">
          <a:xfrm>
            <a:off x="844550" y="1828800"/>
            <a:ext cx="10515600" cy="4351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30" name="Google Shape;30;p34"/>
          <p:cNvSpPr txBox="1">
            <a:spLocks noGrp="1"/>
          </p:cNvSpPr>
          <p:nvPr>
            <p:ph type="dt" idx="10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rgbClr val="59595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31" name="Google Shape;31;p34"/>
          <p:cNvSpPr txBox="1">
            <a:spLocks noGrp="1"/>
          </p:cNvSpPr>
          <p:nvPr>
            <p:ph type="ftr" idx="11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rgbClr val="59595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32" name="Google Shape;32;p34"/>
          <p:cNvSpPr txBox="1">
            <a:spLocks noGrp="1"/>
          </p:cNvSpPr>
          <p:nvPr>
            <p:ph type="sldNum" idx="12"/>
          </p:nvPr>
        </p:nvSpPr>
        <p:spPr bwMode="auto">
          <a:xfrm>
            <a:off x="861695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800"/>
              <a:buFont typeface="Tahoma"/>
              <a:buNone/>
              <a:defRPr sz="800" b="0" i="0" u="none" strike="noStrike" cap="none">
                <a:solidFill>
                  <a:srgbClr val="898989"/>
                </a:solidFill>
                <a:latin typeface="Tahoma"/>
                <a:ea typeface="Tahoma"/>
                <a:cs typeface="Tahom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800"/>
              <a:buFont typeface="Tahoma"/>
              <a:buNone/>
              <a:defRPr sz="800" b="0" i="0" u="none" strike="noStrike" cap="none">
                <a:solidFill>
                  <a:srgbClr val="898989"/>
                </a:solidFill>
                <a:latin typeface="Tahoma"/>
                <a:ea typeface="Tahoma"/>
                <a:cs typeface="Tahom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800"/>
              <a:buFont typeface="Tahoma"/>
              <a:buNone/>
              <a:defRPr sz="800" b="0" i="0" u="none" strike="noStrike" cap="none">
                <a:solidFill>
                  <a:srgbClr val="898989"/>
                </a:solidFill>
                <a:latin typeface="Tahoma"/>
                <a:ea typeface="Tahoma"/>
                <a:cs typeface="Tahom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800"/>
              <a:buFont typeface="Tahoma"/>
              <a:buNone/>
              <a:defRPr sz="800" b="0" i="0" u="none" strike="noStrike" cap="none">
                <a:solidFill>
                  <a:srgbClr val="898989"/>
                </a:solidFill>
                <a:latin typeface="Tahoma"/>
                <a:ea typeface="Tahoma"/>
                <a:cs typeface="Tahom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800"/>
              <a:buFont typeface="Tahoma"/>
              <a:buNone/>
              <a:defRPr sz="800" b="0" i="0" u="none" strike="noStrike" cap="none">
                <a:solidFill>
                  <a:srgbClr val="898989"/>
                </a:solidFill>
                <a:latin typeface="Tahoma"/>
                <a:ea typeface="Tahoma"/>
                <a:cs typeface="Tahom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800"/>
              <a:buFont typeface="Tahoma"/>
              <a:buNone/>
              <a:defRPr sz="800" b="0" i="0" u="none" strike="noStrike" cap="none">
                <a:solidFill>
                  <a:srgbClr val="898989"/>
                </a:solidFill>
                <a:latin typeface="Tahoma"/>
                <a:ea typeface="Tahoma"/>
                <a:cs typeface="Tahom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800"/>
              <a:buFont typeface="Tahoma"/>
              <a:buNone/>
              <a:defRPr sz="800" b="0" i="0" u="none" strike="noStrike" cap="none">
                <a:solidFill>
                  <a:srgbClr val="898989"/>
                </a:solidFill>
                <a:latin typeface="Tahoma"/>
                <a:ea typeface="Tahoma"/>
                <a:cs typeface="Tahom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800"/>
              <a:buFont typeface="Tahoma"/>
              <a:buNone/>
              <a:defRPr sz="800" b="0" i="0" u="none" strike="noStrike" cap="none">
                <a:solidFill>
                  <a:srgbClr val="898989"/>
                </a:solidFill>
                <a:latin typeface="Tahoma"/>
                <a:ea typeface="Tahoma"/>
                <a:cs typeface="Tahom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800"/>
              <a:buFont typeface="Tahoma"/>
              <a:buNone/>
              <a:defRPr sz="800" b="0" i="0" u="none" strike="noStrike" cap="none">
                <a:solidFill>
                  <a:srgbClr val="898989"/>
                </a:solidFill>
                <a:latin typeface="Tahoma"/>
                <a:ea typeface="Tahoma"/>
                <a:cs typeface="Tahoma"/>
              </a:defRPr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_rels/slideMaster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">
    <p:bg>
      <p:bgPr shadeToTitle="0">
        <a:solidFill>
          <a:schemeClr val="lt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" name="Google Shape;10;p31"/>
          <p:cNvSpPr txBox="1">
            <a:spLocks noGrp="1"/>
          </p:cNvSpPr>
          <p:nvPr>
            <p:ph type="title"/>
          </p:nvPr>
        </p:nvSpPr>
        <p:spPr bwMode="auto">
          <a:xfrm>
            <a:off x="844550" y="365125"/>
            <a:ext cx="10515600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1pPr>
            <a:lvl2pPr marR="0"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2pPr>
            <a:lvl3pPr marR="0"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3pPr>
            <a:lvl4pPr marR="0"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4pPr>
            <a:lvl5pPr marR="0"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5pPr>
            <a:lvl6pPr marR="0"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6pPr>
            <a:lvl7pPr marR="0"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7pPr>
            <a:lvl8pPr marR="0"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8pPr>
            <a:lvl9pPr marR="0"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11" name="Google Shape;11;p31"/>
          <p:cNvSpPr txBox="1">
            <a:spLocks noGrp="1"/>
          </p:cNvSpPr>
          <p:nvPr>
            <p:ph type="body" idx="1"/>
          </p:nvPr>
        </p:nvSpPr>
        <p:spPr bwMode="auto">
          <a:xfrm>
            <a:off x="844550" y="1828800"/>
            <a:ext cx="10515600" cy="4351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6195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Symbols"/>
              <a:buChar char="●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1pPr>
            <a:lvl2pPr marL="914400" marR="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●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2pPr>
            <a:lvl3pPr marL="1371600" marR="0" lvl="2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●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3pPr>
            <a:lvl4pPr marL="1828800" marR="0" lvl="3" indent="-3111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oto Sans Symbols"/>
              <a:buChar char="●"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4pPr>
            <a:lvl5pPr marL="2286000" marR="0" lvl="4" indent="-3111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oto Sans Symbols"/>
              <a:buChar char="●"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5pPr>
            <a:lvl6pPr marL="2743200" marR="0" lvl="5" indent="-314325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Noto Sans Symbols"/>
              <a:buChar char="●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6pPr>
            <a:lvl7pPr marL="3200400" marR="0" lvl="6" indent="-314325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Noto Sans Symbols"/>
              <a:buChar char="●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7pPr>
            <a:lvl8pPr marL="3657600" marR="0" lvl="7" indent="-314325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Noto Sans Symbols"/>
              <a:buChar char="●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8pPr>
            <a:lvl9pPr marL="4114800" marR="0" lvl="8" indent="-314325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Noto Sans Symbols"/>
              <a:buChar char="●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12" name="Google Shape;12;p31"/>
          <p:cNvSpPr txBox="1">
            <a:spLocks noGrp="1"/>
          </p:cNvSpPr>
          <p:nvPr>
            <p:ph type="dt" idx="10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800" b="0" i="0" u="none" strike="noStrike" cap="none">
                <a:solidFill>
                  <a:srgbClr val="595959"/>
                </a:solidFill>
                <a:latin typeface="Tahoma"/>
                <a:ea typeface="Tahoma"/>
                <a:cs typeface="Tahoma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13" name="Google Shape;13;p31"/>
          <p:cNvSpPr txBox="1">
            <a:spLocks noGrp="1"/>
          </p:cNvSpPr>
          <p:nvPr>
            <p:ph type="ftr" idx="11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800" b="0" i="0" u="none" strike="noStrike" cap="none">
                <a:solidFill>
                  <a:srgbClr val="595959"/>
                </a:solidFill>
                <a:latin typeface="Tahoma"/>
                <a:ea typeface="Tahoma"/>
                <a:cs typeface="Tahoma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14" name="Google Shape;14;p31"/>
          <p:cNvSpPr txBox="1">
            <a:spLocks noGrp="1"/>
          </p:cNvSpPr>
          <p:nvPr>
            <p:ph type="sldNum" idx="12"/>
          </p:nvPr>
        </p:nvSpPr>
        <p:spPr bwMode="auto">
          <a:xfrm>
            <a:off x="861695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800"/>
              <a:buFont typeface="Tahoma"/>
              <a:buNone/>
              <a:defRPr sz="800" b="0" i="0" u="none" strike="noStrike" cap="none">
                <a:solidFill>
                  <a:srgbClr val="898989"/>
                </a:solidFill>
                <a:latin typeface="Tahoma"/>
                <a:ea typeface="Tahoma"/>
                <a:cs typeface="Tahom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800"/>
              <a:buFont typeface="Tahoma"/>
              <a:buNone/>
              <a:defRPr sz="800" b="0" i="0" u="none" strike="noStrike" cap="none">
                <a:solidFill>
                  <a:srgbClr val="898989"/>
                </a:solidFill>
                <a:latin typeface="Tahoma"/>
                <a:ea typeface="Tahoma"/>
                <a:cs typeface="Tahom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800"/>
              <a:buFont typeface="Tahoma"/>
              <a:buNone/>
              <a:defRPr sz="800" b="0" i="0" u="none" strike="noStrike" cap="none">
                <a:solidFill>
                  <a:srgbClr val="898989"/>
                </a:solidFill>
                <a:latin typeface="Tahoma"/>
                <a:ea typeface="Tahoma"/>
                <a:cs typeface="Tahom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800"/>
              <a:buFont typeface="Tahoma"/>
              <a:buNone/>
              <a:defRPr sz="800" b="0" i="0" u="none" strike="noStrike" cap="none">
                <a:solidFill>
                  <a:srgbClr val="898989"/>
                </a:solidFill>
                <a:latin typeface="Tahoma"/>
                <a:ea typeface="Tahoma"/>
                <a:cs typeface="Tahom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800"/>
              <a:buFont typeface="Tahoma"/>
              <a:buNone/>
              <a:defRPr sz="800" b="0" i="0" u="none" strike="noStrike" cap="none">
                <a:solidFill>
                  <a:srgbClr val="898989"/>
                </a:solidFill>
                <a:latin typeface="Tahoma"/>
                <a:ea typeface="Tahoma"/>
                <a:cs typeface="Tahom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800"/>
              <a:buFont typeface="Tahoma"/>
              <a:buNone/>
              <a:defRPr sz="800" b="0" i="0" u="none" strike="noStrike" cap="none">
                <a:solidFill>
                  <a:srgbClr val="898989"/>
                </a:solidFill>
                <a:latin typeface="Tahoma"/>
                <a:ea typeface="Tahoma"/>
                <a:cs typeface="Tahom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800"/>
              <a:buFont typeface="Tahoma"/>
              <a:buNone/>
              <a:defRPr sz="800" b="0" i="0" u="none" strike="noStrike" cap="none">
                <a:solidFill>
                  <a:srgbClr val="898989"/>
                </a:solidFill>
                <a:latin typeface="Tahoma"/>
                <a:ea typeface="Tahoma"/>
                <a:cs typeface="Tahom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800"/>
              <a:buFont typeface="Tahoma"/>
              <a:buNone/>
              <a:defRPr sz="800" b="0" i="0" u="none" strike="noStrike" cap="none">
                <a:solidFill>
                  <a:srgbClr val="898989"/>
                </a:solidFill>
                <a:latin typeface="Tahoma"/>
                <a:ea typeface="Tahoma"/>
                <a:cs typeface="Tahom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800"/>
              <a:buFont typeface="Tahoma"/>
              <a:buNone/>
              <a:defRPr sz="800" b="0" i="0" u="none" strike="noStrike" cap="none">
                <a:solidFill>
                  <a:srgbClr val="898989"/>
                </a:solidFill>
                <a:latin typeface="Tahoma"/>
                <a:ea typeface="Tahoma"/>
                <a:cs typeface="Tahoma"/>
              </a:defRPr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t>‹Nº›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</p:sldLayoutIdLst>
  <p:hf dt="0" ftr="0" hdr="0" sldNum="1"/>
  <p:txStyles>
    <p:titleStyle>
      <a:defPPr marR="0" lvl="0" algn="l">
        <a:lnSpc>
          <a:spcPct val="100000"/>
        </a:lnSpc>
        <a:spcBef>
          <a:spcPts val="0"/>
        </a:spcBef>
        <a:spcAft>
          <a:spcPts val="0"/>
        </a:spcAft>
      </a:defPPr>
      <a:lvl1pPr marR="0" lv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1pPr>
      <a:lvl2pPr marR="0" lvl="1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2pPr>
      <a:lvl3pPr marR="0" lvl="2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3pPr>
      <a:lvl4pPr marR="0" lvl="3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4pPr>
      <a:lvl5pPr marR="0" lvl="4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5pPr>
      <a:lvl6pPr marR="0" lvl="5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6pPr>
      <a:lvl7pPr marR="0" lvl="6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7pPr>
      <a:lvl8pPr marR="0" lvl="7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8pPr>
      <a:lvl9pPr marR="0" lvl="8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9pPr>
    </p:titleStyle>
    <p:bodyStyle>
      <a:defPPr marR="0" lvl="0" algn="l">
        <a:lnSpc>
          <a:spcPct val="100000"/>
        </a:lnSpc>
        <a:spcBef>
          <a:spcPts val="0"/>
        </a:spcBef>
        <a:spcAft>
          <a:spcPts val="0"/>
        </a:spcAft>
      </a:defPPr>
      <a:lvl1pPr marR="0" lv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1pPr>
      <a:lvl2pPr marR="0" lvl="1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2pPr>
      <a:lvl3pPr marR="0" lvl="2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3pPr>
      <a:lvl4pPr marR="0" lvl="3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4pPr>
      <a:lvl5pPr marR="0" lvl="4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5pPr>
      <a:lvl6pPr marR="0" lvl="5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6pPr>
      <a:lvl7pPr marR="0" lvl="6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7pPr>
      <a:lvl8pPr marR="0" lvl="7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8pPr>
      <a:lvl9pPr marR="0" lvl="8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9pPr>
    </p:bodyStyle>
    <p:otherStyle>
      <a:defPPr marR="0" lvl="0" algn="l">
        <a:lnSpc>
          <a:spcPct val="100000"/>
        </a:lnSpc>
        <a:spcBef>
          <a:spcPts val="0"/>
        </a:spcBef>
        <a:spcAft>
          <a:spcPts val="0"/>
        </a:spcAft>
      </a:defPPr>
      <a:lvl1pPr marR="0" lv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1pPr>
      <a:lvl2pPr marR="0" lvl="1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2pPr>
      <a:lvl3pPr marR="0" lvl="2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3pPr>
      <a:lvl4pPr marR="0" lvl="3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4pPr>
      <a:lvl5pPr marR="0" lvl="4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5pPr>
      <a:lvl6pPr marR="0" lvl="5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6pPr>
      <a:lvl7pPr marR="0" lvl="6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7pPr>
      <a:lvl8pPr marR="0" lvl="7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8pPr>
      <a:lvl9pPr marR="0" lvl="8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">
    <p:bg>
      <p:bgPr shadeToTitle="0">
        <a:solidFill>
          <a:schemeClr val="lt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2" name="Google Shape;22;p33"/>
          <p:cNvSpPr txBox="1">
            <a:spLocks noGrp="1"/>
          </p:cNvSpPr>
          <p:nvPr>
            <p:ph type="title"/>
          </p:nvPr>
        </p:nvSpPr>
        <p:spPr bwMode="auto">
          <a:xfrm>
            <a:off x="844550" y="365125"/>
            <a:ext cx="10515600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1pPr>
            <a:lvl2pPr marR="0"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2pPr>
            <a:lvl3pPr marR="0"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3pPr>
            <a:lvl4pPr marR="0"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4pPr>
            <a:lvl5pPr marR="0"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5pPr>
            <a:lvl6pPr marR="0"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6pPr>
            <a:lvl7pPr marR="0"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7pPr>
            <a:lvl8pPr marR="0"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8pPr>
            <a:lvl9pPr marR="0"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23" name="Google Shape;23;p33"/>
          <p:cNvSpPr txBox="1">
            <a:spLocks noGrp="1"/>
          </p:cNvSpPr>
          <p:nvPr>
            <p:ph type="body" idx="1"/>
          </p:nvPr>
        </p:nvSpPr>
        <p:spPr bwMode="auto">
          <a:xfrm>
            <a:off x="844550" y="1828800"/>
            <a:ext cx="10515600" cy="4351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6195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Symbols"/>
              <a:buChar char="●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1pPr>
            <a:lvl2pPr marL="914400" marR="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●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2pPr>
            <a:lvl3pPr marL="1371600" marR="0" lvl="2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●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3pPr>
            <a:lvl4pPr marL="1828800" marR="0" lvl="3" indent="-3111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oto Sans Symbols"/>
              <a:buChar char="●"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4pPr>
            <a:lvl5pPr marL="2286000" marR="0" lvl="4" indent="-3111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oto Sans Symbols"/>
              <a:buChar char="●"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5pPr>
            <a:lvl6pPr marL="2743200" marR="0" lvl="5" indent="-314325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Noto Sans Symbols"/>
              <a:buChar char="●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6pPr>
            <a:lvl7pPr marL="3200400" marR="0" lvl="6" indent="-314325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Noto Sans Symbols"/>
              <a:buChar char="●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7pPr>
            <a:lvl8pPr marL="3657600" marR="0" lvl="7" indent="-314325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Noto Sans Symbols"/>
              <a:buChar char="●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8pPr>
            <a:lvl9pPr marL="4114800" marR="0" lvl="8" indent="-314325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Noto Sans Symbols"/>
              <a:buChar char="●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24" name="Google Shape;24;p33"/>
          <p:cNvSpPr txBox="1">
            <a:spLocks noGrp="1"/>
          </p:cNvSpPr>
          <p:nvPr>
            <p:ph type="dt" idx="10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800" b="0" i="0" u="none" strike="noStrike" cap="none">
                <a:solidFill>
                  <a:srgbClr val="595959"/>
                </a:solidFill>
                <a:latin typeface="Tahoma"/>
                <a:ea typeface="Tahoma"/>
                <a:cs typeface="Tahoma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25" name="Google Shape;25;p33"/>
          <p:cNvSpPr txBox="1">
            <a:spLocks noGrp="1"/>
          </p:cNvSpPr>
          <p:nvPr>
            <p:ph type="ftr" idx="11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800" b="0" i="0" u="none" strike="noStrike" cap="none">
                <a:solidFill>
                  <a:srgbClr val="595959"/>
                </a:solidFill>
                <a:latin typeface="Tahoma"/>
                <a:ea typeface="Tahoma"/>
                <a:cs typeface="Tahoma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26" name="Google Shape;26;p33"/>
          <p:cNvSpPr txBox="1">
            <a:spLocks noGrp="1"/>
          </p:cNvSpPr>
          <p:nvPr>
            <p:ph type="sldNum" idx="12"/>
          </p:nvPr>
        </p:nvSpPr>
        <p:spPr bwMode="auto">
          <a:xfrm>
            <a:off x="861695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800"/>
              <a:buFont typeface="Tahoma"/>
              <a:buNone/>
              <a:defRPr sz="800" b="0" i="0" u="none" strike="noStrike" cap="none">
                <a:solidFill>
                  <a:srgbClr val="898989"/>
                </a:solidFill>
                <a:latin typeface="Tahoma"/>
                <a:ea typeface="Tahoma"/>
                <a:cs typeface="Tahom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800"/>
              <a:buFont typeface="Tahoma"/>
              <a:buNone/>
              <a:defRPr sz="800" b="0" i="0" u="none" strike="noStrike" cap="none">
                <a:solidFill>
                  <a:srgbClr val="898989"/>
                </a:solidFill>
                <a:latin typeface="Tahoma"/>
                <a:ea typeface="Tahoma"/>
                <a:cs typeface="Tahom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800"/>
              <a:buFont typeface="Tahoma"/>
              <a:buNone/>
              <a:defRPr sz="800" b="0" i="0" u="none" strike="noStrike" cap="none">
                <a:solidFill>
                  <a:srgbClr val="898989"/>
                </a:solidFill>
                <a:latin typeface="Tahoma"/>
                <a:ea typeface="Tahoma"/>
                <a:cs typeface="Tahom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800"/>
              <a:buFont typeface="Tahoma"/>
              <a:buNone/>
              <a:defRPr sz="800" b="0" i="0" u="none" strike="noStrike" cap="none">
                <a:solidFill>
                  <a:srgbClr val="898989"/>
                </a:solidFill>
                <a:latin typeface="Tahoma"/>
                <a:ea typeface="Tahoma"/>
                <a:cs typeface="Tahom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800"/>
              <a:buFont typeface="Tahoma"/>
              <a:buNone/>
              <a:defRPr sz="800" b="0" i="0" u="none" strike="noStrike" cap="none">
                <a:solidFill>
                  <a:srgbClr val="898989"/>
                </a:solidFill>
                <a:latin typeface="Tahoma"/>
                <a:ea typeface="Tahoma"/>
                <a:cs typeface="Tahom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800"/>
              <a:buFont typeface="Tahoma"/>
              <a:buNone/>
              <a:defRPr sz="800" b="0" i="0" u="none" strike="noStrike" cap="none">
                <a:solidFill>
                  <a:srgbClr val="898989"/>
                </a:solidFill>
                <a:latin typeface="Tahoma"/>
                <a:ea typeface="Tahoma"/>
                <a:cs typeface="Tahom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800"/>
              <a:buFont typeface="Tahoma"/>
              <a:buNone/>
              <a:defRPr sz="800" b="0" i="0" u="none" strike="noStrike" cap="none">
                <a:solidFill>
                  <a:srgbClr val="898989"/>
                </a:solidFill>
                <a:latin typeface="Tahoma"/>
                <a:ea typeface="Tahoma"/>
                <a:cs typeface="Tahom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800"/>
              <a:buFont typeface="Tahoma"/>
              <a:buNone/>
              <a:defRPr sz="800" b="0" i="0" u="none" strike="noStrike" cap="none">
                <a:solidFill>
                  <a:srgbClr val="898989"/>
                </a:solidFill>
                <a:latin typeface="Tahoma"/>
                <a:ea typeface="Tahoma"/>
                <a:cs typeface="Tahom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800"/>
              <a:buFont typeface="Tahoma"/>
              <a:buNone/>
              <a:defRPr sz="800" b="0" i="0" u="none" strike="noStrike" cap="none">
                <a:solidFill>
                  <a:srgbClr val="898989"/>
                </a:solidFill>
                <a:latin typeface="Tahoma"/>
                <a:ea typeface="Tahoma"/>
                <a:cs typeface="Tahoma"/>
              </a:defRPr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t>‹Nº›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</p:sldLayoutIdLst>
  <p:hf dt="0" ftr="0" hdr="0" sldNum="1"/>
  <p:txStyles>
    <p:titleStyle>
      <a:defPPr marR="0" lvl="0" algn="l">
        <a:lnSpc>
          <a:spcPct val="100000"/>
        </a:lnSpc>
        <a:spcBef>
          <a:spcPts val="0"/>
        </a:spcBef>
        <a:spcAft>
          <a:spcPts val="0"/>
        </a:spcAft>
      </a:defPPr>
      <a:lvl1pPr marR="0" lv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1pPr>
      <a:lvl2pPr marR="0" lvl="1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2pPr>
      <a:lvl3pPr marR="0" lvl="2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3pPr>
      <a:lvl4pPr marR="0" lvl="3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4pPr>
      <a:lvl5pPr marR="0" lvl="4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5pPr>
      <a:lvl6pPr marR="0" lvl="5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6pPr>
      <a:lvl7pPr marR="0" lvl="6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7pPr>
      <a:lvl8pPr marR="0" lvl="7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8pPr>
      <a:lvl9pPr marR="0" lvl="8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9pPr>
    </p:titleStyle>
    <p:bodyStyle>
      <a:defPPr marR="0" lvl="0" algn="l">
        <a:lnSpc>
          <a:spcPct val="100000"/>
        </a:lnSpc>
        <a:spcBef>
          <a:spcPts val="0"/>
        </a:spcBef>
        <a:spcAft>
          <a:spcPts val="0"/>
        </a:spcAft>
      </a:defPPr>
      <a:lvl1pPr marR="0" lv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1pPr>
      <a:lvl2pPr marR="0" lvl="1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2pPr>
      <a:lvl3pPr marR="0" lvl="2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3pPr>
      <a:lvl4pPr marR="0" lvl="3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4pPr>
      <a:lvl5pPr marR="0" lvl="4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5pPr>
      <a:lvl6pPr marR="0" lvl="5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6pPr>
      <a:lvl7pPr marR="0" lvl="6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7pPr>
      <a:lvl8pPr marR="0" lvl="7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8pPr>
      <a:lvl9pPr marR="0" lvl="8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9pPr>
    </p:bodyStyle>
    <p:otherStyle>
      <a:defPPr marR="0" lvl="0" algn="l">
        <a:lnSpc>
          <a:spcPct val="100000"/>
        </a:lnSpc>
        <a:spcBef>
          <a:spcPts val="0"/>
        </a:spcBef>
        <a:spcAft>
          <a:spcPts val="0"/>
        </a:spcAft>
      </a:defPPr>
      <a:lvl1pPr marR="0" lv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1pPr>
      <a:lvl2pPr marR="0" lvl="1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2pPr>
      <a:lvl3pPr marR="0" lvl="2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3pPr>
      <a:lvl4pPr marR="0" lvl="3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4pPr>
      <a:lvl5pPr marR="0" lvl="4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5pPr>
      <a:lvl6pPr marR="0" lvl="5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6pPr>
      <a:lvl7pPr marR="0" lvl="6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7pPr>
      <a:lvl8pPr marR="0" lvl="7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8pPr>
      <a:lvl9pPr marR="0" lvl="8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/Relationships>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/Relationships>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/Relationships>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/Relationships>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/Relationships>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microsoft.com/office/2007/relationships/media" Target="../media/media1.mp4"/><Relationship Id="rId6" Type="http://schemas.openxmlformats.org/officeDocument/2006/relationships/video" Target="../media/media1.mp4" /></Relationships>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8" name="Google Shape;38;p1"/>
          <p:cNvSpPr txBox="1">
            <a:spLocks noGrp="1"/>
          </p:cNvSpPr>
          <p:nvPr>
            <p:ph type="ctrTitle"/>
          </p:nvPr>
        </p:nvSpPr>
        <p:spPr bwMode="auto">
          <a:xfrm>
            <a:off x="4632325" y="981075"/>
            <a:ext cx="7113587" cy="288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6"/>
              </a:buClr>
              <a:buSzPts val="6000"/>
              <a:buFont typeface="Calibri"/>
              <a:buNone/>
              <a:defRPr/>
            </a:pPr>
            <a:r>
              <a:rPr lang="en-US" sz="6000" b="1" i="0" u="none">
                <a:solidFill>
                  <a:srgbClr val="2E75B6"/>
                </a:solidFill>
                <a:latin typeface="Calibri"/>
                <a:ea typeface="Calibri"/>
                <a:cs typeface="Calibri"/>
              </a:rPr>
              <a:t>Taller de </a:t>
            </a:r>
            <a:br>
              <a:rPr lang="en-US" sz="6000" b="1" i="0" u="none">
                <a:solidFill>
                  <a:srgbClr val="2E75B6"/>
                </a:solidFill>
                <a:latin typeface="Calibri"/>
                <a:ea typeface="Calibri"/>
                <a:cs typeface="Calibri"/>
              </a:rPr>
            </a:br>
            <a:r>
              <a:rPr lang="en-US" sz="6000" b="1" i="0" u="none">
                <a:solidFill>
                  <a:srgbClr val="2E75B6"/>
                </a:solidFill>
                <a:latin typeface="Calibri"/>
                <a:ea typeface="Calibri"/>
                <a:cs typeface="Calibri"/>
              </a:rPr>
              <a:t>Programación</a:t>
            </a:r>
            <a:endParaRPr/>
          </a:p>
        </p:txBody>
      </p:sp>
      <p:sp>
        <p:nvSpPr>
          <p:cNvPr id="39" name="Google Shape;39;p1"/>
          <p:cNvSpPr txBox="1"/>
          <p:nvPr/>
        </p:nvSpPr>
        <p:spPr bwMode="auto">
          <a:xfrm>
            <a:off x="9767887" y="6356350"/>
            <a:ext cx="865187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800"/>
              <a:buFont typeface="Tahoma"/>
              <a:buNone/>
              <a:defRPr/>
            </a:pPr>
            <a:r>
              <a:rPr lang="en-US" sz="800" b="0" i="0" u="none" strike="noStrike" cap="none">
                <a:solidFill>
                  <a:srgbClr val="898989"/>
                </a:solidFill>
                <a:latin typeface="Tahoma"/>
                <a:ea typeface="Tahoma"/>
                <a:cs typeface="Tahoma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pic>
        <p:nvPicPr>
          <p:cNvPr id="41" name="Google Shape;41;p1" descr="Imagen que contiene dibujo&#10;&#10;Descripción generada automáticamente"/>
          <p:cNvPicPr/>
          <p:nvPr/>
        </p:nvPicPr>
        <p:blipFill>
          <a:blip r:embed="rId3">
            <a:alphaModFix/>
          </a:blip>
          <a:stretch/>
        </p:blipFill>
        <p:spPr bwMode="auto">
          <a:xfrm>
            <a:off x="911424" y="1196752"/>
            <a:ext cx="3387725" cy="33877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46;p3"/>
          <p:cNvSpPr txBox="1"/>
          <p:nvPr/>
        </p:nvSpPr>
        <p:spPr bwMode="auto">
          <a:xfrm>
            <a:off x="47625" y="6379029"/>
            <a:ext cx="2891518" cy="434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Tahoma"/>
              <a:buNone/>
              <a:defRPr/>
            </a:pPr>
            <a:r>
              <a:rPr lang="en-US" sz="1200" b="0" i="0" u="none" strike="noStrike" cap="none">
                <a:solidFill>
                  <a:srgbClr val="595959"/>
                </a:solidFill>
                <a:latin typeface="Tahoma"/>
                <a:ea typeface="Tahoma"/>
                <a:cs typeface="Tahoma"/>
              </a:rPr>
              <a:t>Clase</a:t>
            </a:r>
            <a:r>
              <a:rPr lang="en-US" sz="1200" b="0" i="0" u="none" strike="noStrike" cap="none">
                <a:solidFill>
                  <a:srgbClr val="595959"/>
                </a:solidFill>
                <a:latin typeface="Tahoma"/>
                <a:ea typeface="Tahoma"/>
                <a:cs typeface="Tahoma"/>
              </a:rPr>
              <a:t> 1-3 – </a:t>
            </a:r>
            <a:r>
              <a:rPr lang="en-US" sz="1200" b="0" i="0" u="none" strike="noStrike" cap="none">
                <a:solidFill>
                  <a:srgbClr val="595959"/>
                </a:solidFill>
                <a:latin typeface="Tahoma"/>
                <a:ea typeface="Tahoma"/>
                <a:cs typeface="Tahoma"/>
              </a:rPr>
              <a:t>Módulo</a:t>
            </a:r>
            <a:r>
              <a:rPr lang="en-US" sz="1200" b="0" i="0" u="none" strike="noStrike" cap="none">
                <a:solidFill>
                  <a:srgbClr val="595959"/>
                </a:solidFill>
                <a:latin typeface="Tahoma"/>
                <a:ea typeface="Tahoma"/>
                <a:cs typeface="Tahoma"/>
              </a:rPr>
              <a:t> </a:t>
            </a:r>
            <a:r>
              <a:rPr lang="en-US" sz="1200" b="0" i="0" u="none" strike="noStrike" cap="none">
                <a:solidFill>
                  <a:srgbClr val="595959"/>
                </a:solidFill>
                <a:latin typeface="Tahoma"/>
                <a:ea typeface="Tahoma"/>
                <a:cs typeface="Tahoma"/>
              </a:rPr>
              <a:t>Imperativo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slow" p14:dur="2000" advClick="1">
        <p:fade thruBlk="0"/>
      </p:transition>
    </mc:Choice>
    <mc:Fallback>
      <p:transition spd="slow" advClick="1">
        <p:fade thruBlk="0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47" name="Google Shape;347;p14"/>
          <p:cNvSpPr txBox="1"/>
          <p:nvPr/>
        </p:nvSpPr>
        <p:spPr bwMode="auto">
          <a:xfrm>
            <a:off x="936625" y="274637"/>
            <a:ext cx="11104561" cy="741362"/>
          </a:xfrm>
          <a:prstGeom prst="rect">
            <a:avLst/>
          </a:prstGeom>
          <a:solidFill>
            <a:srgbClr val="FFC000"/>
          </a:solidFill>
          <a:ln w="12700" cap="flat" cmpd="sng">
            <a:solidFill>
              <a:srgbClr val="FFC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/>
            </a:pPr>
            <a:endParaRPr sz="1800" b="0" i="0" u="none" strike="noStrike" cap="none">
              <a:solidFill>
                <a:schemeClr val="dk1"/>
              </a:solidFill>
              <a:latin typeface="Tahoma"/>
              <a:ea typeface="Tahoma"/>
              <a:cs typeface="Tahoma"/>
            </a:endParaRPr>
          </a:p>
        </p:txBody>
      </p:sp>
      <p:pic>
        <p:nvPicPr>
          <p:cNvPr id="348" name="Google Shape;348;p14" descr="Imagen que contiene dibujo&#10;&#10;Descripción generada automáticamente"/>
          <p:cNvPicPr/>
          <p:nvPr/>
        </p:nvPicPr>
        <p:blipFill>
          <a:blip r:embed="rId3">
            <a:alphaModFix/>
          </a:blip>
          <a:stretch/>
        </p:blipFill>
        <p:spPr bwMode="auto">
          <a:xfrm>
            <a:off x="21999" y="177266"/>
            <a:ext cx="936103" cy="936103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14"/>
          <p:cNvSpPr txBox="1"/>
          <p:nvPr/>
        </p:nvSpPr>
        <p:spPr bwMode="auto">
          <a:xfrm>
            <a:off x="1146174" y="273050"/>
            <a:ext cx="8596539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  <a:defRPr/>
            </a:pPr>
            <a:r>
              <a:rPr lang="en-US" sz="4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</a:rPr>
              <a:t>ARREGLOS – </a:t>
            </a:r>
            <a:r>
              <a:rPr lang="en-US" sz="4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</a:rPr>
              <a:t>Ordenación</a:t>
            </a:r>
            <a:r>
              <a:rPr lang="en-US" sz="4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</a:rPr>
              <a:t> - INSERCION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350" name="Google Shape;350;p14"/>
          <p:cNvSpPr txBox="1"/>
          <p:nvPr/>
        </p:nvSpPr>
        <p:spPr bwMode="auto">
          <a:xfrm>
            <a:off x="2507797" y="1078266"/>
            <a:ext cx="8258176" cy="5847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nsolas"/>
              <a:buNone/>
              <a:defRPr/>
            </a:pPr>
            <a:r>
              <a:rPr lang="en-US" sz="2200" b="1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</a:rPr>
              <a:t>Program </a:t>
            </a:r>
            <a:r>
              <a:rPr lang="en-US" sz="2200" b="1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</a:rPr>
              <a:t>ordenar</a:t>
            </a:r>
            <a:r>
              <a:rPr lang="en-US" sz="2200" b="1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</a:rPr>
              <a:t>;</a:t>
            </a:r>
            <a:endParaRPr/>
          </a:p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nsolas"/>
              <a:buNone/>
              <a:defRPr/>
            </a:pPr>
            <a:endParaRPr sz="2200" b="0" i="0" u="none" strike="noStrike" cap="none">
              <a:solidFill>
                <a:srgbClr val="000000"/>
              </a:solidFill>
              <a:latin typeface="Consolas"/>
            </a:endParaRPr>
          </a:p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nsolas"/>
              <a:buNone/>
              <a:defRPr/>
            </a:pPr>
            <a:r>
              <a:rPr lang="en-US" sz="2200" b="1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</a:rPr>
              <a:t>Const</a:t>
            </a:r>
            <a:r>
              <a:rPr lang="en-US" sz="22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</a:rPr>
              <a:t>  </a:t>
            </a:r>
            <a:r>
              <a:rPr lang="en-US" sz="22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</a:rPr>
              <a:t>dimF</a:t>
            </a:r>
            <a:r>
              <a:rPr lang="en-US" sz="22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</a:rPr>
              <a:t> </a:t>
            </a:r>
            <a:r>
              <a:rPr lang="en-US" sz="2200" b="1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</a:rPr>
              <a:t>=</a:t>
            </a:r>
            <a:r>
              <a:rPr lang="en-US" sz="22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</a:rPr>
              <a:t>... </a:t>
            </a:r>
            <a:r>
              <a:rPr lang="en-US" sz="2200" b="0" i="1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</a:rPr>
              <a:t>{</a:t>
            </a:r>
            <a:r>
              <a:rPr lang="en-US" sz="2200" b="0" i="1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</a:rPr>
              <a:t>máxima</a:t>
            </a:r>
            <a:r>
              <a:rPr lang="en-US" sz="2200" b="0" i="1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</a:rPr>
              <a:t> </a:t>
            </a:r>
            <a:r>
              <a:rPr lang="en-US" sz="2200" b="0" i="1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</a:rPr>
              <a:t>longitud</a:t>
            </a:r>
            <a:r>
              <a:rPr lang="en-US" sz="2200" b="0" i="1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</a:rPr>
              <a:t> del </a:t>
            </a:r>
            <a:r>
              <a:rPr lang="en-US" sz="2200" b="0" i="1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</a:rPr>
              <a:t>arreglo</a:t>
            </a:r>
            <a:r>
              <a:rPr lang="en-US" sz="2200" b="0" i="1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</a:rPr>
              <a:t>}</a:t>
            </a:r>
            <a:endParaRPr sz="2200" b="0" i="0" u="none" strike="noStrike" cap="none">
              <a:solidFill>
                <a:srgbClr val="000000"/>
              </a:solidFill>
              <a:latin typeface="Consolas"/>
            </a:endParaRPr>
          </a:p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ahoma"/>
              <a:buNone/>
              <a:defRPr/>
            </a:pPr>
            <a:endParaRPr sz="2200" b="0" i="1" u="none" strike="noStrike" cap="none">
              <a:solidFill>
                <a:schemeClr val="dk1"/>
              </a:solidFill>
              <a:latin typeface="Consolas"/>
              <a:ea typeface="Consolas"/>
              <a:cs typeface="Consolas"/>
            </a:endParaRPr>
          </a:p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nsolas"/>
              <a:buNone/>
              <a:defRPr/>
            </a:pPr>
            <a:r>
              <a:rPr lang="en-US" sz="2200" b="1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</a:rPr>
              <a:t>Type  </a:t>
            </a:r>
            <a:r>
              <a:rPr lang="en-US" sz="22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</a:rPr>
              <a:t>   </a:t>
            </a:r>
            <a:endParaRPr sz="2200" b="0" i="0" u="none" strike="noStrike" cap="none">
              <a:solidFill>
                <a:srgbClr val="000000"/>
              </a:solidFill>
              <a:latin typeface="Consolas"/>
            </a:endParaRPr>
          </a:p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nsolas"/>
              <a:buNone/>
              <a:defRPr/>
            </a:pPr>
            <a:r>
              <a:rPr lang="en-US" sz="22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</a:rPr>
              <a:t>      </a:t>
            </a:r>
            <a:r>
              <a:rPr lang="en-US" sz="22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</a:rPr>
              <a:t>TipoElem</a:t>
            </a:r>
            <a:r>
              <a:rPr lang="en-US" sz="22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</a:rPr>
              <a:t> </a:t>
            </a:r>
            <a:r>
              <a:rPr lang="en-US" sz="2200" b="1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</a:rPr>
              <a:t>=</a:t>
            </a:r>
            <a:r>
              <a:rPr lang="en-US" sz="22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</a:rPr>
              <a:t> ... </a:t>
            </a:r>
            <a:r>
              <a:rPr lang="en-US" sz="2200" b="0" i="1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</a:rPr>
              <a:t>{ </a:t>
            </a:r>
            <a:r>
              <a:rPr lang="en-US" sz="2200" b="0" i="1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</a:rPr>
              <a:t>tipo</a:t>
            </a:r>
            <a:r>
              <a:rPr lang="en-US" sz="2200" b="0" i="1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</a:rPr>
              <a:t> de </a:t>
            </a:r>
            <a:r>
              <a:rPr lang="en-US" sz="2200" b="0" i="1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</a:rPr>
              <a:t>datos</a:t>
            </a:r>
            <a:r>
              <a:rPr lang="en-US" sz="2200" b="0" i="1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</a:rPr>
              <a:t> del vector }</a:t>
            </a:r>
            <a:endParaRPr sz="2200" b="0" i="0" u="none" strike="noStrike" cap="none">
              <a:solidFill>
                <a:srgbClr val="000000"/>
              </a:solidFill>
              <a:latin typeface="Consolas"/>
            </a:endParaRPr>
          </a:p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nsolas"/>
              <a:buNone/>
              <a:defRPr/>
            </a:pPr>
            <a:r>
              <a:rPr lang="en-US" sz="22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</a:rPr>
              <a:t>      </a:t>
            </a:r>
            <a:r>
              <a:rPr lang="en-US" sz="22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</a:rPr>
              <a:t>Indice</a:t>
            </a:r>
            <a:r>
              <a:rPr lang="en-US" sz="22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</a:rPr>
              <a:t>  </a:t>
            </a:r>
            <a:r>
              <a:rPr lang="en-US" sz="2200" b="1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</a:rPr>
              <a:t>=</a:t>
            </a:r>
            <a:r>
              <a:rPr lang="en-US" sz="22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</a:rPr>
              <a:t>  0.. </a:t>
            </a:r>
            <a:r>
              <a:rPr lang="en-US" sz="22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</a:rPr>
              <a:t>dimF</a:t>
            </a:r>
            <a:r>
              <a:rPr lang="en-US" sz="22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</a:rPr>
              <a:t>;</a:t>
            </a:r>
            <a:endParaRPr sz="2200" b="0" i="0" u="none" strike="noStrike" cap="none">
              <a:solidFill>
                <a:srgbClr val="000000"/>
              </a:solidFill>
              <a:latin typeface="Consolas"/>
            </a:endParaRPr>
          </a:p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nsolas"/>
              <a:buNone/>
              <a:defRPr/>
            </a:pPr>
            <a:r>
              <a:rPr lang="en-US" sz="22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</a:rPr>
              <a:t>      </a:t>
            </a:r>
            <a:r>
              <a:rPr lang="en-US" sz="22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</a:rPr>
              <a:t>Tvector</a:t>
            </a:r>
            <a:r>
              <a:rPr lang="en-US" sz="22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</a:rPr>
              <a:t> </a:t>
            </a:r>
            <a:r>
              <a:rPr lang="en-US" sz="2200" b="1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</a:rPr>
              <a:t>=</a:t>
            </a:r>
            <a:r>
              <a:rPr lang="en-US" sz="22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</a:rPr>
              <a:t>  </a:t>
            </a:r>
            <a:r>
              <a:rPr lang="en-US" sz="2200" b="1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</a:rPr>
              <a:t>array</a:t>
            </a:r>
            <a:r>
              <a:rPr lang="en-US" sz="22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</a:rPr>
              <a:t>  [ 1..dimF] </a:t>
            </a:r>
            <a:r>
              <a:rPr lang="en-US" sz="2200" b="1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</a:rPr>
              <a:t>of</a:t>
            </a:r>
            <a:r>
              <a:rPr lang="en-US" sz="22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</a:rPr>
              <a:t> </a:t>
            </a:r>
            <a:r>
              <a:rPr lang="en-US" sz="22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</a:rPr>
              <a:t>TipoElem</a:t>
            </a:r>
            <a:r>
              <a:rPr lang="en-US" sz="22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</a:rPr>
              <a:t>;</a:t>
            </a:r>
            <a:endParaRPr/>
          </a:p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nsolas"/>
              <a:buNone/>
              <a:defRPr/>
            </a:pPr>
            <a:endParaRPr lang="en-US" sz="2200">
              <a:solidFill>
                <a:schemeClr val="dk1"/>
              </a:solidFill>
              <a:latin typeface="Consolas"/>
            </a:endParaRPr>
          </a:p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nsolas"/>
              <a:buNone/>
              <a:defRPr/>
            </a:pPr>
            <a:r>
              <a:rPr lang="en-US" sz="2200" b="0" i="0" u="none" strike="noStrike" cap="none">
                <a:solidFill>
                  <a:schemeClr val="dk1"/>
                </a:solidFill>
                <a:latin typeface="Consolas"/>
              </a:rPr>
              <a:t>Var</a:t>
            </a:r>
            <a:endParaRPr/>
          </a:p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nsolas"/>
              <a:buNone/>
              <a:defRPr/>
            </a:pPr>
            <a:r>
              <a:rPr lang="en-US" sz="2200">
                <a:solidFill>
                  <a:schemeClr val="dk1"/>
                </a:solidFill>
                <a:latin typeface="Consolas"/>
              </a:rPr>
              <a:t>  a:Tvector;</a:t>
            </a:r>
            <a:endParaRPr/>
          </a:p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nsolas"/>
              <a:buNone/>
              <a:defRPr/>
            </a:pPr>
            <a:r>
              <a:rPr lang="en-US" sz="2200">
                <a:solidFill>
                  <a:schemeClr val="dk1"/>
                </a:solidFill>
                <a:latin typeface="Consolas"/>
              </a:rPr>
              <a:t>  </a:t>
            </a:r>
            <a:r>
              <a:rPr lang="en-US" sz="2200">
                <a:solidFill>
                  <a:schemeClr val="dk1"/>
                </a:solidFill>
                <a:latin typeface="Consolas"/>
              </a:rPr>
              <a:t>dimL:integer</a:t>
            </a:r>
            <a:r>
              <a:rPr lang="en-US" sz="2200">
                <a:solidFill>
                  <a:schemeClr val="dk1"/>
                </a:solidFill>
                <a:latin typeface="Consolas"/>
              </a:rPr>
              <a:t>;</a:t>
            </a:r>
            <a:endParaRPr/>
          </a:p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nsolas"/>
              <a:buNone/>
              <a:defRPr/>
            </a:pPr>
            <a:endParaRPr lang="en-US" sz="2200">
              <a:solidFill>
                <a:schemeClr val="dk1"/>
              </a:solidFill>
              <a:latin typeface="Consolas"/>
            </a:endParaRPr>
          </a:p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nsolas"/>
              <a:buNone/>
              <a:defRPr/>
            </a:pPr>
            <a:r>
              <a:rPr lang="en-US" sz="2200">
                <a:solidFill>
                  <a:schemeClr val="dk1"/>
                </a:solidFill>
                <a:latin typeface="Consolas"/>
              </a:rPr>
              <a:t>Begin</a:t>
            </a:r>
            <a:endParaRPr/>
          </a:p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nsolas"/>
              <a:buNone/>
              <a:defRPr/>
            </a:pPr>
            <a:r>
              <a:rPr lang="en-US" sz="2200" b="0" i="0" u="none" strike="noStrike" cap="none">
                <a:solidFill>
                  <a:schemeClr val="dk1"/>
                </a:solidFill>
                <a:latin typeface="Consolas"/>
              </a:rPr>
              <a:t>  </a:t>
            </a:r>
            <a:r>
              <a:rPr lang="en-US" sz="2200" b="0" i="0" u="none" strike="noStrike" cap="none">
                <a:solidFill>
                  <a:schemeClr val="dk1"/>
                </a:solidFill>
                <a:latin typeface="Consolas"/>
              </a:rPr>
              <a:t>cargarVector</a:t>
            </a:r>
            <a:r>
              <a:rPr lang="en-US" sz="2200" b="0" i="0" u="none" strike="noStrike" cap="none">
                <a:solidFill>
                  <a:schemeClr val="dk1"/>
                </a:solidFill>
                <a:latin typeface="Consolas"/>
              </a:rPr>
              <a:t> (a, </a:t>
            </a:r>
            <a:r>
              <a:rPr lang="en-US" sz="2200" b="0" i="0" u="none" strike="noStrike" cap="none">
                <a:solidFill>
                  <a:schemeClr val="dk1"/>
                </a:solidFill>
                <a:latin typeface="Consolas"/>
              </a:rPr>
              <a:t>dimL</a:t>
            </a:r>
            <a:r>
              <a:rPr lang="en-US" sz="2200" b="0" i="0" u="none" strike="noStrike" cap="none">
                <a:solidFill>
                  <a:schemeClr val="dk1"/>
                </a:solidFill>
                <a:latin typeface="Consolas"/>
              </a:rPr>
              <a:t>);</a:t>
            </a:r>
            <a:endParaRPr/>
          </a:p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nsolas"/>
              <a:buNone/>
              <a:defRPr/>
            </a:pPr>
            <a:r>
              <a:rPr lang="en-US" sz="2200">
                <a:solidFill>
                  <a:schemeClr val="dk1"/>
                </a:solidFill>
                <a:latin typeface="Consolas"/>
              </a:rPr>
              <a:t>  </a:t>
            </a:r>
            <a:r>
              <a:rPr lang="en-US" sz="2200">
                <a:solidFill>
                  <a:schemeClr val="dk1"/>
                </a:solidFill>
                <a:latin typeface="Consolas"/>
              </a:rPr>
              <a:t>insercion</a:t>
            </a:r>
            <a:r>
              <a:rPr lang="en-US" sz="2200">
                <a:solidFill>
                  <a:schemeClr val="dk1"/>
                </a:solidFill>
                <a:latin typeface="Consolas"/>
              </a:rPr>
              <a:t> (a, </a:t>
            </a:r>
            <a:r>
              <a:rPr lang="en-US" sz="2200">
                <a:solidFill>
                  <a:schemeClr val="dk1"/>
                </a:solidFill>
                <a:latin typeface="Consolas"/>
              </a:rPr>
              <a:t>dimL</a:t>
            </a:r>
            <a:r>
              <a:rPr lang="en-US" sz="2200">
                <a:solidFill>
                  <a:schemeClr val="dk1"/>
                </a:solidFill>
                <a:latin typeface="Consolas"/>
              </a:rPr>
              <a:t>); </a:t>
            </a:r>
            <a:endParaRPr/>
          </a:p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nsolas"/>
              <a:buNone/>
              <a:defRPr/>
            </a:pPr>
            <a:r>
              <a:rPr lang="en-US" sz="2200" b="0" i="0" u="none" strike="noStrike" cap="none">
                <a:solidFill>
                  <a:schemeClr val="dk1"/>
                </a:solidFill>
                <a:latin typeface="Consolas"/>
              </a:rPr>
              <a:t>End.</a:t>
            </a:r>
            <a:endParaRPr sz="2200" b="0" i="0" u="none" strike="noStrike" cap="none">
              <a:solidFill>
                <a:srgbClr val="000000"/>
              </a:solidFill>
              <a:latin typeface="Consolas"/>
            </a:endParaRPr>
          </a:p>
        </p:txBody>
      </p:sp>
      <p:sp>
        <p:nvSpPr>
          <p:cNvPr id="2" name="Google Shape;46;p3"/>
          <p:cNvSpPr txBox="1"/>
          <p:nvPr/>
        </p:nvSpPr>
        <p:spPr bwMode="auto">
          <a:xfrm>
            <a:off x="47625" y="6379029"/>
            <a:ext cx="2891518" cy="434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Tahoma"/>
              <a:buNone/>
              <a:defRPr/>
            </a:pPr>
            <a:r>
              <a:rPr lang="en-US" sz="1200" b="0" i="0" u="none" strike="noStrike" cap="none">
                <a:solidFill>
                  <a:srgbClr val="595959"/>
                </a:solidFill>
                <a:latin typeface="Tahoma"/>
                <a:ea typeface="Tahoma"/>
                <a:cs typeface="Tahoma"/>
              </a:rPr>
              <a:t>Clase</a:t>
            </a:r>
            <a:r>
              <a:rPr lang="en-US" sz="1200" b="0" i="0" u="none" strike="noStrike" cap="none">
                <a:solidFill>
                  <a:srgbClr val="595959"/>
                </a:solidFill>
                <a:latin typeface="Tahoma"/>
                <a:ea typeface="Tahoma"/>
                <a:cs typeface="Tahoma"/>
              </a:rPr>
              <a:t> 1-3 – </a:t>
            </a:r>
            <a:r>
              <a:rPr lang="en-US" sz="1200" b="0" i="0" u="none" strike="noStrike" cap="none">
                <a:solidFill>
                  <a:srgbClr val="595959"/>
                </a:solidFill>
                <a:latin typeface="Tahoma"/>
                <a:ea typeface="Tahoma"/>
                <a:cs typeface="Tahoma"/>
              </a:rPr>
              <a:t>Módulo</a:t>
            </a:r>
            <a:r>
              <a:rPr lang="en-US" sz="1200" b="0" i="0" u="none" strike="noStrike" cap="none">
                <a:solidFill>
                  <a:srgbClr val="595959"/>
                </a:solidFill>
                <a:latin typeface="Tahoma"/>
                <a:ea typeface="Tahoma"/>
                <a:cs typeface="Tahoma"/>
              </a:rPr>
              <a:t> </a:t>
            </a:r>
            <a:r>
              <a:rPr lang="en-US" sz="1200" b="0" i="0" u="none" strike="noStrike" cap="none">
                <a:solidFill>
                  <a:srgbClr val="595959"/>
                </a:solidFill>
                <a:latin typeface="Tahoma"/>
                <a:ea typeface="Tahoma"/>
                <a:cs typeface="Tahoma"/>
              </a:rPr>
              <a:t>Imperativo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slow" p14:dur="2000" advClick="1">
        <p:fade thruBlk="0"/>
      </p:transition>
    </mc:Choice>
    <mc:Fallback>
      <p:transition spd="slow" advClick="1">
        <p:fade thruBlk="0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41" name="Google Shape;641;p24"/>
          <p:cNvSpPr txBox="1"/>
          <p:nvPr/>
        </p:nvSpPr>
        <p:spPr bwMode="auto">
          <a:xfrm>
            <a:off x="936625" y="274637"/>
            <a:ext cx="11104561" cy="741362"/>
          </a:xfrm>
          <a:prstGeom prst="rect">
            <a:avLst/>
          </a:prstGeom>
          <a:solidFill>
            <a:srgbClr val="FFC000"/>
          </a:solidFill>
          <a:ln w="12700" cap="flat" cmpd="sng">
            <a:solidFill>
              <a:srgbClr val="FFC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/>
            </a:pPr>
            <a:endParaRPr sz="1800" b="0" i="0" u="none" strike="noStrike" cap="none">
              <a:solidFill>
                <a:schemeClr val="dk1"/>
              </a:solidFill>
              <a:latin typeface="Tahoma"/>
              <a:ea typeface="Tahoma"/>
              <a:cs typeface="Tahoma"/>
            </a:endParaRPr>
          </a:p>
        </p:txBody>
      </p:sp>
      <p:pic>
        <p:nvPicPr>
          <p:cNvPr id="642" name="Google Shape;642;p24" descr="Imagen que contiene dibujo&#10;&#10;Descripción generada automáticamente"/>
          <p:cNvPicPr/>
          <p:nvPr/>
        </p:nvPicPr>
        <p:blipFill>
          <a:blip r:embed="rId3">
            <a:alphaModFix/>
          </a:blip>
          <a:stretch/>
        </p:blipFill>
        <p:spPr bwMode="auto">
          <a:xfrm>
            <a:off x="21999" y="177266"/>
            <a:ext cx="936103" cy="936103"/>
          </a:xfrm>
          <a:prstGeom prst="rect">
            <a:avLst/>
          </a:prstGeom>
          <a:noFill/>
          <a:ln>
            <a:noFill/>
          </a:ln>
        </p:spPr>
      </p:pic>
      <p:sp>
        <p:nvSpPr>
          <p:cNvPr id="643" name="Google Shape;643;p24"/>
          <p:cNvSpPr txBox="1"/>
          <p:nvPr/>
        </p:nvSpPr>
        <p:spPr bwMode="auto">
          <a:xfrm>
            <a:off x="1146174" y="273050"/>
            <a:ext cx="8683625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  <a:defRPr/>
            </a:pPr>
            <a:r>
              <a:rPr lang="en-US" sz="4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</a:rPr>
              <a:t>ARREGLOS – </a:t>
            </a:r>
            <a:r>
              <a:rPr lang="en-US" sz="4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</a:rPr>
              <a:t>Ordenación</a:t>
            </a:r>
            <a:r>
              <a:rPr lang="en-US" sz="4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</a:rPr>
              <a:t> - INSERCION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644" name="Google Shape;644;p24"/>
          <p:cNvSpPr txBox="1"/>
          <p:nvPr/>
        </p:nvSpPr>
        <p:spPr bwMode="auto">
          <a:xfrm>
            <a:off x="1059561" y="1113369"/>
            <a:ext cx="9590100" cy="5509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onsolas"/>
              <a:buNone/>
              <a:defRPr/>
            </a:pPr>
            <a:r>
              <a:rPr lang="en-US" sz="22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</a:rPr>
              <a:t>Procedure </a:t>
            </a:r>
            <a:r>
              <a:rPr lang="en-US" sz="22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</a:rPr>
              <a:t>insercion</a:t>
            </a:r>
            <a:r>
              <a:rPr lang="en-US" sz="22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</a:rPr>
              <a:t> ( var v: </a:t>
            </a:r>
            <a:r>
              <a:rPr lang="en-US" sz="22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</a:rPr>
              <a:t>tVector</a:t>
            </a:r>
            <a:r>
              <a:rPr lang="en-US" sz="22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</a:rPr>
              <a:t>; </a:t>
            </a:r>
            <a:r>
              <a:rPr lang="en-US" sz="22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</a:rPr>
              <a:t>dimLog</a:t>
            </a:r>
            <a:r>
              <a:rPr lang="en-US" sz="22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</a:rPr>
              <a:t>: </a:t>
            </a:r>
            <a:r>
              <a:rPr lang="en-US" sz="22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</a:rPr>
              <a:t>indice</a:t>
            </a:r>
            <a:r>
              <a:rPr lang="en-US" sz="22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</a:rPr>
              <a:t> 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  <a:p>
            <a:pPr marL="0" marR="0" lvl="0" indent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onsolas"/>
              <a:buNone/>
              <a:defRPr/>
            </a:pPr>
            <a:r>
              <a:rPr lang="en-US" sz="2200" b="1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</a:rPr>
              <a:t>Var</a:t>
            </a:r>
            <a:endParaRPr/>
          </a:p>
          <a:p>
            <a:pPr marL="0" marR="0" lvl="0" indent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onsolas"/>
              <a:buNone/>
              <a:defRPr/>
            </a:pPr>
            <a:r>
              <a:rPr lang="en-US" sz="22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</a:rPr>
              <a:t> </a:t>
            </a:r>
            <a:r>
              <a:rPr lang="en-US" sz="22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</a:rPr>
              <a:t>i</a:t>
            </a:r>
            <a:r>
              <a:rPr lang="en-US" sz="22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</a:rPr>
              <a:t>, j: </a:t>
            </a:r>
            <a:r>
              <a:rPr lang="en-US" sz="22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</a:rPr>
              <a:t>indice</a:t>
            </a:r>
            <a:r>
              <a:rPr lang="en-US" sz="22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</a:rPr>
              <a:t>; actual: </a:t>
            </a:r>
            <a:r>
              <a:rPr lang="en-US" sz="22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</a:rPr>
              <a:t>tipoElem</a:t>
            </a:r>
            <a:r>
              <a:rPr lang="en-US" sz="22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</a:rPr>
              <a:t>;	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  <a:p>
            <a:pPr marL="0" marR="0" lvl="0" indent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onsolas"/>
              <a:buNone/>
              <a:defRPr/>
            </a:pPr>
            <a:r>
              <a:rPr lang="en-US" sz="22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</a:rPr>
              <a:t>		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  <a:p>
            <a:pPr marL="0" marR="0" lvl="0" indent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onsolas"/>
              <a:buNone/>
              <a:defRPr/>
            </a:pPr>
            <a:r>
              <a:rPr lang="en-US" sz="2200" b="1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</a:rPr>
              <a:t>begin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onsolas"/>
              <a:buNone/>
              <a:defRPr/>
            </a:pPr>
            <a:r>
              <a:rPr lang="en-US" sz="22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</a:rPr>
              <a:t> for i:= 2 to </a:t>
            </a:r>
            <a:r>
              <a:rPr lang="en-US" sz="22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</a:rPr>
              <a:t>dimLog</a:t>
            </a:r>
            <a:r>
              <a:rPr lang="en-US" sz="22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</a:rPr>
              <a:t> do begin </a:t>
            </a:r>
            <a:endParaRPr sz="2200" b="0" i="0" u="none" strike="noStrike" cap="none">
              <a:solidFill>
                <a:schemeClr val="dk1"/>
              </a:solidFill>
              <a:latin typeface="Consolas"/>
              <a:ea typeface="Consolas"/>
              <a:cs typeface="Consolas"/>
            </a:endParaRPr>
          </a:p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onsolas"/>
              <a:buNone/>
              <a:defRPr/>
            </a:pPr>
            <a:r>
              <a:rPr lang="en-US" sz="22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</a:rPr>
              <a:t>     actual:= v[</a:t>
            </a:r>
            <a:r>
              <a:rPr lang="en-US" sz="22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</a:rPr>
              <a:t>i</a:t>
            </a:r>
            <a:r>
              <a:rPr lang="en-US" sz="22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</a:rPr>
              <a:t>];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onsolas"/>
              <a:buNone/>
              <a:defRPr/>
            </a:pPr>
            <a:r>
              <a:rPr lang="en-US" sz="22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</a:rPr>
              <a:t>     j:= i-1;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onsolas"/>
              <a:buNone/>
              <a:defRPr/>
            </a:pPr>
            <a:r>
              <a:rPr lang="en-US" sz="22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</a:rPr>
              <a:t>     while (j &gt; 0) y (v[j] &gt; actual) do     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onsolas"/>
              <a:buNone/>
              <a:defRPr/>
            </a:pPr>
            <a:r>
              <a:rPr lang="en-US" sz="22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</a:rPr>
              <a:t>       begin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onsolas"/>
              <a:buNone/>
              <a:defRPr/>
            </a:pPr>
            <a:r>
              <a:rPr lang="en-US" sz="22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</a:rPr>
              <a:t>         v[j+1]:= v[j];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onsolas"/>
              <a:buNone/>
              <a:defRPr/>
            </a:pPr>
            <a:r>
              <a:rPr lang="en-US" sz="22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</a:rPr>
              <a:t>         j:= j – 1;                 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onsolas"/>
              <a:buNone/>
              <a:defRPr/>
            </a:pPr>
            <a:r>
              <a:rPr lang="en-US" sz="22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</a:rPr>
              <a:t>       end; 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onsolas"/>
              <a:buNone/>
              <a:defRPr/>
            </a:pPr>
            <a:r>
              <a:rPr lang="en-US" sz="22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</a:rPr>
              <a:t>     v[j+1]:= actual; </a:t>
            </a:r>
            <a:endParaRPr sz="2200" b="0" i="0" u="none" strike="noStrike" cap="none">
              <a:solidFill>
                <a:schemeClr val="dk1"/>
              </a:solidFill>
              <a:latin typeface="Consolas"/>
              <a:ea typeface="Consolas"/>
              <a:cs typeface="Consolas"/>
            </a:endParaRPr>
          </a:p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onsolas"/>
              <a:buNone/>
              <a:defRPr/>
            </a:pPr>
            <a:r>
              <a:rPr lang="en-US" sz="22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</a:rPr>
              <a:t> end;</a:t>
            </a:r>
            <a:endParaRPr sz="2200" b="0" i="0" u="none" strike="noStrike" cap="none">
              <a:solidFill>
                <a:schemeClr val="dk1"/>
              </a:solidFill>
              <a:latin typeface="Consolas"/>
              <a:ea typeface="Consolas"/>
              <a:cs typeface="Consolas"/>
            </a:endParaRPr>
          </a:p>
          <a:p>
            <a:pPr marL="0" marR="0" lvl="0" indent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onsolas"/>
              <a:buNone/>
              <a:defRPr/>
            </a:pPr>
            <a:r>
              <a:rPr lang="en-US" sz="2200" b="1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</a:rPr>
              <a:t>end;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2" name="Google Shape;46;p3"/>
          <p:cNvSpPr txBox="1"/>
          <p:nvPr/>
        </p:nvSpPr>
        <p:spPr bwMode="auto">
          <a:xfrm>
            <a:off x="47625" y="6379029"/>
            <a:ext cx="2891518" cy="434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Tahoma"/>
              <a:buNone/>
              <a:defRPr/>
            </a:pPr>
            <a:r>
              <a:rPr lang="en-US" sz="1200" b="0" i="0" u="none" strike="noStrike" cap="none">
                <a:solidFill>
                  <a:srgbClr val="595959"/>
                </a:solidFill>
                <a:latin typeface="Tahoma"/>
                <a:ea typeface="Tahoma"/>
                <a:cs typeface="Tahoma"/>
              </a:rPr>
              <a:t>Clase</a:t>
            </a:r>
            <a:r>
              <a:rPr lang="en-US" sz="1200" b="0" i="0" u="none" strike="noStrike" cap="none">
                <a:solidFill>
                  <a:srgbClr val="595959"/>
                </a:solidFill>
                <a:latin typeface="Tahoma"/>
                <a:ea typeface="Tahoma"/>
                <a:cs typeface="Tahoma"/>
              </a:rPr>
              <a:t> 1-3 – </a:t>
            </a:r>
            <a:r>
              <a:rPr lang="en-US" sz="1200" b="0" i="0" u="none" strike="noStrike" cap="none">
                <a:solidFill>
                  <a:srgbClr val="595959"/>
                </a:solidFill>
                <a:latin typeface="Tahoma"/>
                <a:ea typeface="Tahoma"/>
                <a:cs typeface="Tahoma"/>
              </a:rPr>
              <a:t>Módulo</a:t>
            </a:r>
            <a:r>
              <a:rPr lang="en-US" sz="1200" b="0" i="0" u="none" strike="noStrike" cap="none">
                <a:solidFill>
                  <a:srgbClr val="595959"/>
                </a:solidFill>
                <a:latin typeface="Tahoma"/>
                <a:ea typeface="Tahoma"/>
                <a:cs typeface="Tahoma"/>
              </a:rPr>
              <a:t> </a:t>
            </a:r>
            <a:r>
              <a:rPr lang="en-US" sz="1200" b="0" i="0" u="none" strike="noStrike" cap="none">
                <a:solidFill>
                  <a:srgbClr val="595959"/>
                </a:solidFill>
                <a:latin typeface="Tahoma"/>
                <a:ea typeface="Tahoma"/>
                <a:cs typeface="Tahoma"/>
              </a:rPr>
              <a:t>Imperativo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slow" p14:dur="2000" advClick="1">
        <p:fade thruBlk="0"/>
      </p:transition>
    </mc:Choice>
    <mc:Fallback>
      <p:transition spd="slow" advClick="1">
        <p:fade thruBlk="0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47" name="Google Shape;347;p14"/>
          <p:cNvSpPr txBox="1"/>
          <p:nvPr/>
        </p:nvSpPr>
        <p:spPr bwMode="auto">
          <a:xfrm>
            <a:off x="936625" y="274637"/>
            <a:ext cx="11104561" cy="741362"/>
          </a:xfrm>
          <a:prstGeom prst="rect">
            <a:avLst/>
          </a:prstGeom>
          <a:solidFill>
            <a:srgbClr val="FFC000"/>
          </a:solidFill>
          <a:ln w="12700" cap="flat" cmpd="sng">
            <a:solidFill>
              <a:srgbClr val="FFC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/>
            </a:pPr>
            <a:endParaRPr sz="1800" b="0" i="0" u="none" strike="noStrike" cap="none">
              <a:solidFill>
                <a:schemeClr val="dk1"/>
              </a:solidFill>
              <a:latin typeface="Tahoma"/>
              <a:ea typeface="Tahoma"/>
              <a:cs typeface="Tahoma"/>
            </a:endParaRPr>
          </a:p>
        </p:txBody>
      </p:sp>
      <p:pic>
        <p:nvPicPr>
          <p:cNvPr id="348" name="Google Shape;348;p14" descr="Imagen que contiene dibujo&#10;&#10;Descripción generada automáticamente"/>
          <p:cNvPicPr/>
          <p:nvPr/>
        </p:nvPicPr>
        <p:blipFill>
          <a:blip r:embed="rId3">
            <a:alphaModFix/>
          </a:blip>
          <a:stretch/>
        </p:blipFill>
        <p:spPr bwMode="auto">
          <a:xfrm>
            <a:off x="21999" y="177266"/>
            <a:ext cx="936103" cy="936103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14"/>
          <p:cNvSpPr txBox="1"/>
          <p:nvPr/>
        </p:nvSpPr>
        <p:spPr bwMode="auto">
          <a:xfrm>
            <a:off x="1146174" y="273050"/>
            <a:ext cx="8596539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  <a:defRPr/>
            </a:pPr>
            <a:r>
              <a:rPr lang="en-US" sz="4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</a:rPr>
              <a:t>ARREGLOS – </a:t>
            </a:r>
            <a:r>
              <a:rPr lang="en-US" sz="4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</a:rPr>
              <a:t>Ordenación</a:t>
            </a:r>
            <a:r>
              <a:rPr lang="en-US" sz="4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</a:rPr>
              <a:t> - INSERCION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350" name="Google Shape;350;p14"/>
          <p:cNvSpPr txBox="1"/>
          <p:nvPr/>
        </p:nvSpPr>
        <p:spPr bwMode="auto">
          <a:xfrm>
            <a:off x="2507797" y="1078266"/>
            <a:ext cx="8258176" cy="5509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nsolas"/>
              <a:buNone/>
              <a:defRPr/>
            </a:pPr>
            <a:r>
              <a:rPr lang="en-US" sz="2200" b="1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</a:rPr>
              <a:t>Program </a:t>
            </a:r>
            <a:r>
              <a:rPr lang="en-US" sz="2200" b="1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</a:rPr>
              <a:t>ordenar</a:t>
            </a:r>
            <a:r>
              <a:rPr lang="en-US" sz="2200" b="1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</a:rPr>
              <a:t>;</a:t>
            </a:r>
            <a:endParaRPr/>
          </a:p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nsolas"/>
              <a:buNone/>
              <a:defRPr/>
            </a:pPr>
            <a:endParaRPr sz="2200" b="0" i="0" u="none" strike="noStrike" cap="none">
              <a:solidFill>
                <a:srgbClr val="000000"/>
              </a:solidFill>
              <a:latin typeface="Consolas"/>
            </a:endParaRPr>
          </a:p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nsolas"/>
              <a:buNone/>
              <a:defRPr/>
            </a:pPr>
            <a:r>
              <a:rPr lang="en-US" sz="2200" b="1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</a:rPr>
              <a:t>Const</a:t>
            </a:r>
            <a:r>
              <a:rPr lang="en-US" sz="22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</a:rPr>
              <a:t>  </a:t>
            </a:r>
            <a:r>
              <a:rPr lang="en-US" sz="22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</a:rPr>
              <a:t>dimF</a:t>
            </a:r>
            <a:r>
              <a:rPr lang="en-US" sz="22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</a:rPr>
              <a:t> </a:t>
            </a:r>
            <a:r>
              <a:rPr lang="en-US" sz="2200" b="1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</a:rPr>
              <a:t>=</a:t>
            </a:r>
            <a:r>
              <a:rPr lang="en-US" sz="22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</a:rPr>
              <a:t> 200</a:t>
            </a:r>
            <a:endParaRPr sz="2200" b="0" i="0" u="none" strike="noStrike" cap="none">
              <a:solidFill>
                <a:srgbClr val="000000"/>
              </a:solidFill>
              <a:latin typeface="Consolas"/>
            </a:endParaRPr>
          </a:p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ahoma"/>
              <a:buNone/>
              <a:defRPr/>
            </a:pPr>
            <a:endParaRPr sz="2200" b="0" i="1" u="none" strike="noStrike" cap="none">
              <a:solidFill>
                <a:schemeClr val="dk1"/>
              </a:solidFill>
              <a:latin typeface="Consolas"/>
              <a:ea typeface="Consolas"/>
              <a:cs typeface="Consolas"/>
            </a:endParaRPr>
          </a:p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nsolas"/>
              <a:buNone/>
              <a:defRPr/>
            </a:pPr>
            <a:r>
              <a:rPr lang="en-US" sz="2200" b="1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</a:rPr>
              <a:t>Type  </a:t>
            </a:r>
            <a:r>
              <a:rPr lang="en-US" sz="22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</a:rPr>
              <a:t>   </a:t>
            </a:r>
            <a:endParaRPr sz="2200" b="0" i="0" u="none" strike="noStrike" cap="none">
              <a:solidFill>
                <a:srgbClr val="000000"/>
              </a:solidFill>
              <a:latin typeface="Consolas"/>
            </a:endParaRPr>
          </a:p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nsolas"/>
              <a:buNone/>
              <a:defRPr/>
            </a:pPr>
            <a:r>
              <a:rPr lang="en-US" sz="22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</a:rPr>
              <a:t>      </a:t>
            </a:r>
            <a:r>
              <a:rPr lang="en-US" sz="22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</a:rPr>
              <a:t>Indice</a:t>
            </a:r>
            <a:r>
              <a:rPr lang="en-US" sz="22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</a:rPr>
              <a:t>  </a:t>
            </a:r>
            <a:r>
              <a:rPr lang="en-US" sz="2200" b="1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</a:rPr>
              <a:t>=</a:t>
            </a:r>
            <a:r>
              <a:rPr lang="en-US" sz="22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</a:rPr>
              <a:t>  0.. </a:t>
            </a:r>
            <a:r>
              <a:rPr lang="en-US" sz="22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</a:rPr>
              <a:t>dimF</a:t>
            </a:r>
            <a:r>
              <a:rPr lang="en-US" sz="22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</a:rPr>
              <a:t>;</a:t>
            </a:r>
            <a:endParaRPr sz="2200" b="0" i="0" u="none" strike="noStrike" cap="none">
              <a:solidFill>
                <a:srgbClr val="000000"/>
              </a:solidFill>
              <a:latin typeface="Consolas"/>
            </a:endParaRPr>
          </a:p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nsolas"/>
              <a:buNone/>
              <a:defRPr/>
            </a:pPr>
            <a:r>
              <a:rPr lang="en-US" sz="22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</a:rPr>
              <a:t>      </a:t>
            </a:r>
            <a:r>
              <a:rPr lang="en-US" sz="22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</a:rPr>
              <a:t>vectorEnteros</a:t>
            </a:r>
            <a:r>
              <a:rPr lang="en-US" sz="22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</a:rPr>
              <a:t> </a:t>
            </a:r>
            <a:r>
              <a:rPr lang="en-US" sz="2200" b="1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</a:rPr>
              <a:t>=</a:t>
            </a:r>
            <a:r>
              <a:rPr lang="en-US" sz="22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</a:rPr>
              <a:t>  </a:t>
            </a:r>
            <a:r>
              <a:rPr lang="en-US" sz="2200" b="1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</a:rPr>
              <a:t>array</a:t>
            </a:r>
            <a:r>
              <a:rPr lang="en-US" sz="22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</a:rPr>
              <a:t>  [ 1..dimF] </a:t>
            </a:r>
            <a:r>
              <a:rPr lang="en-US" sz="2200" b="1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</a:rPr>
              <a:t>of</a:t>
            </a:r>
            <a:r>
              <a:rPr lang="en-US" sz="22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</a:rPr>
              <a:t> </a:t>
            </a:r>
            <a:r>
              <a:rPr lang="en-US" sz="2200">
                <a:solidFill>
                  <a:schemeClr val="dk1"/>
                </a:solidFill>
                <a:latin typeface="Consolas"/>
                <a:ea typeface="Consolas"/>
                <a:cs typeface="Consolas"/>
              </a:rPr>
              <a:t>integer</a:t>
            </a:r>
            <a:r>
              <a:rPr lang="en-US" sz="22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</a:rPr>
              <a:t>;</a:t>
            </a:r>
            <a:endParaRPr/>
          </a:p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nsolas"/>
              <a:buNone/>
              <a:defRPr/>
            </a:pPr>
            <a:endParaRPr lang="en-US" sz="2200">
              <a:solidFill>
                <a:schemeClr val="dk1"/>
              </a:solidFill>
              <a:latin typeface="Consolas"/>
            </a:endParaRPr>
          </a:p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nsolas"/>
              <a:buNone/>
              <a:defRPr/>
            </a:pPr>
            <a:r>
              <a:rPr lang="en-US" sz="2200" b="0" i="0" u="none" strike="noStrike" cap="none">
                <a:solidFill>
                  <a:schemeClr val="dk1"/>
                </a:solidFill>
                <a:latin typeface="Consolas"/>
              </a:rPr>
              <a:t>Var</a:t>
            </a:r>
            <a:endParaRPr/>
          </a:p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nsolas"/>
              <a:buNone/>
              <a:defRPr/>
            </a:pPr>
            <a:r>
              <a:rPr lang="en-US" sz="2200">
                <a:solidFill>
                  <a:schemeClr val="dk1"/>
                </a:solidFill>
                <a:latin typeface="Consolas"/>
              </a:rPr>
              <a:t>  a:vectorEnteros;</a:t>
            </a:r>
            <a:endParaRPr/>
          </a:p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nsolas"/>
              <a:buNone/>
              <a:defRPr/>
            </a:pPr>
            <a:r>
              <a:rPr lang="en-US" sz="2200">
                <a:solidFill>
                  <a:schemeClr val="dk1"/>
                </a:solidFill>
                <a:latin typeface="Consolas"/>
              </a:rPr>
              <a:t>  </a:t>
            </a:r>
            <a:r>
              <a:rPr lang="en-US" sz="2200">
                <a:solidFill>
                  <a:schemeClr val="dk1"/>
                </a:solidFill>
                <a:latin typeface="Consolas"/>
              </a:rPr>
              <a:t>dimL:integer</a:t>
            </a:r>
            <a:r>
              <a:rPr lang="en-US" sz="2200">
                <a:solidFill>
                  <a:schemeClr val="dk1"/>
                </a:solidFill>
                <a:latin typeface="Consolas"/>
              </a:rPr>
              <a:t>;</a:t>
            </a:r>
            <a:endParaRPr/>
          </a:p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nsolas"/>
              <a:buNone/>
              <a:defRPr/>
            </a:pPr>
            <a:endParaRPr lang="en-US" sz="2200">
              <a:solidFill>
                <a:schemeClr val="dk1"/>
              </a:solidFill>
              <a:latin typeface="Consolas"/>
            </a:endParaRPr>
          </a:p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nsolas"/>
              <a:buNone/>
              <a:defRPr/>
            </a:pPr>
            <a:r>
              <a:rPr lang="en-US" sz="2200">
                <a:solidFill>
                  <a:schemeClr val="dk1"/>
                </a:solidFill>
                <a:latin typeface="Consolas"/>
              </a:rPr>
              <a:t>Begin</a:t>
            </a:r>
            <a:endParaRPr/>
          </a:p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nsolas"/>
              <a:buNone/>
              <a:defRPr/>
            </a:pPr>
            <a:r>
              <a:rPr lang="en-US" sz="2200" b="0" i="0" u="none" strike="noStrike" cap="none">
                <a:solidFill>
                  <a:schemeClr val="dk1"/>
                </a:solidFill>
                <a:latin typeface="Consolas"/>
              </a:rPr>
              <a:t>  </a:t>
            </a:r>
            <a:r>
              <a:rPr lang="en-US" sz="2200" b="0" i="0" u="none" strike="noStrike" cap="none">
                <a:solidFill>
                  <a:schemeClr val="dk1"/>
                </a:solidFill>
                <a:latin typeface="Consolas"/>
              </a:rPr>
              <a:t>cargarVector</a:t>
            </a:r>
            <a:r>
              <a:rPr lang="en-US" sz="2200" b="0" i="0" u="none" strike="noStrike" cap="none">
                <a:solidFill>
                  <a:schemeClr val="dk1"/>
                </a:solidFill>
                <a:latin typeface="Consolas"/>
              </a:rPr>
              <a:t> (a, </a:t>
            </a:r>
            <a:r>
              <a:rPr lang="en-US" sz="2200" b="0" i="0" u="none" strike="noStrike" cap="none">
                <a:solidFill>
                  <a:schemeClr val="dk1"/>
                </a:solidFill>
                <a:latin typeface="Consolas"/>
              </a:rPr>
              <a:t>dimL</a:t>
            </a:r>
            <a:r>
              <a:rPr lang="en-US" sz="2200" b="0" i="0" u="none" strike="noStrike" cap="none">
                <a:solidFill>
                  <a:schemeClr val="dk1"/>
                </a:solidFill>
                <a:latin typeface="Consolas"/>
              </a:rPr>
              <a:t>);</a:t>
            </a:r>
            <a:endParaRPr/>
          </a:p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nsolas"/>
              <a:buNone/>
              <a:defRPr/>
            </a:pPr>
            <a:r>
              <a:rPr lang="en-US" sz="2200">
                <a:solidFill>
                  <a:schemeClr val="dk1"/>
                </a:solidFill>
                <a:latin typeface="Consolas"/>
              </a:rPr>
              <a:t>  </a:t>
            </a:r>
            <a:r>
              <a:rPr lang="en-US" sz="2200">
                <a:solidFill>
                  <a:schemeClr val="dk1"/>
                </a:solidFill>
                <a:latin typeface="Consolas"/>
              </a:rPr>
              <a:t>insercion</a:t>
            </a:r>
            <a:r>
              <a:rPr lang="en-US" sz="2200">
                <a:solidFill>
                  <a:schemeClr val="dk1"/>
                </a:solidFill>
                <a:latin typeface="Consolas"/>
              </a:rPr>
              <a:t> (a, </a:t>
            </a:r>
            <a:r>
              <a:rPr lang="en-US" sz="2200">
                <a:solidFill>
                  <a:schemeClr val="dk1"/>
                </a:solidFill>
                <a:latin typeface="Consolas"/>
              </a:rPr>
              <a:t>dimL</a:t>
            </a:r>
            <a:r>
              <a:rPr lang="en-US" sz="2200">
                <a:solidFill>
                  <a:schemeClr val="dk1"/>
                </a:solidFill>
                <a:latin typeface="Consolas"/>
              </a:rPr>
              <a:t>); </a:t>
            </a:r>
            <a:endParaRPr/>
          </a:p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nsolas"/>
              <a:buNone/>
              <a:defRPr/>
            </a:pPr>
            <a:r>
              <a:rPr lang="en-US" sz="2200" b="0" i="0" u="none" strike="noStrike" cap="none">
                <a:solidFill>
                  <a:schemeClr val="dk1"/>
                </a:solidFill>
                <a:latin typeface="Consolas"/>
              </a:rPr>
              <a:t>End.</a:t>
            </a:r>
            <a:endParaRPr sz="2200" b="0" i="0" u="none" strike="noStrike" cap="none">
              <a:solidFill>
                <a:srgbClr val="000000"/>
              </a:solidFill>
              <a:latin typeface="Consolas"/>
            </a:endParaRPr>
          </a:p>
        </p:txBody>
      </p:sp>
      <p:sp>
        <p:nvSpPr>
          <p:cNvPr id="2" name="Google Shape;46;p3"/>
          <p:cNvSpPr txBox="1"/>
          <p:nvPr/>
        </p:nvSpPr>
        <p:spPr bwMode="auto">
          <a:xfrm>
            <a:off x="47625" y="6379029"/>
            <a:ext cx="2891518" cy="434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Tahoma"/>
              <a:buNone/>
              <a:defRPr/>
            </a:pPr>
            <a:r>
              <a:rPr lang="en-US" sz="1200" b="0" i="0" u="none" strike="noStrike" cap="none">
                <a:solidFill>
                  <a:srgbClr val="595959"/>
                </a:solidFill>
                <a:latin typeface="Tahoma"/>
                <a:ea typeface="Tahoma"/>
                <a:cs typeface="Tahoma"/>
              </a:rPr>
              <a:t>Clase</a:t>
            </a:r>
            <a:r>
              <a:rPr lang="en-US" sz="1200" b="0" i="0" u="none" strike="noStrike" cap="none">
                <a:solidFill>
                  <a:srgbClr val="595959"/>
                </a:solidFill>
                <a:latin typeface="Tahoma"/>
                <a:ea typeface="Tahoma"/>
                <a:cs typeface="Tahoma"/>
              </a:rPr>
              <a:t> 1-3 – </a:t>
            </a:r>
            <a:r>
              <a:rPr lang="en-US" sz="1200" b="0" i="0" u="none" strike="noStrike" cap="none">
                <a:solidFill>
                  <a:srgbClr val="595959"/>
                </a:solidFill>
                <a:latin typeface="Tahoma"/>
                <a:ea typeface="Tahoma"/>
                <a:cs typeface="Tahoma"/>
              </a:rPr>
              <a:t>Módulo</a:t>
            </a:r>
            <a:r>
              <a:rPr lang="en-US" sz="1200" b="0" i="0" u="none" strike="noStrike" cap="none">
                <a:solidFill>
                  <a:srgbClr val="595959"/>
                </a:solidFill>
                <a:latin typeface="Tahoma"/>
                <a:ea typeface="Tahoma"/>
                <a:cs typeface="Tahoma"/>
              </a:rPr>
              <a:t> </a:t>
            </a:r>
            <a:r>
              <a:rPr lang="en-US" sz="1200" b="0" i="0" u="none" strike="noStrike" cap="none">
                <a:solidFill>
                  <a:srgbClr val="595959"/>
                </a:solidFill>
                <a:latin typeface="Tahoma"/>
                <a:ea typeface="Tahoma"/>
                <a:cs typeface="Tahoma"/>
              </a:rPr>
              <a:t>Imperativo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slow" p14:dur="2000" advClick="1">
        <p:fade thruBlk="0"/>
      </p:transition>
    </mc:Choice>
    <mc:Fallback>
      <p:transition spd="slow" advClick="1">
        <p:fade thruBlk="0"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41" name="Google Shape;641;p24"/>
          <p:cNvSpPr txBox="1"/>
          <p:nvPr/>
        </p:nvSpPr>
        <p:spPr bwMode="auto">
          <a:xfrm>
            <a:off x="936625" y="274637"/>
            <a:ext cx="11104561" cy="741362"/>
          </a:xfrm>
          <a:prstGeom prst="rect">
            <a:avLst/>
          </a:prstGeom>
          <a:solidFill>
            <a:srgbClr val="FFC000"/>
          </a:solidFill>
          <a:ln w="12700" cap="flat" cmpd="sng">
            <a:solidFill>
              <a:srgbClr val="FFC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/>
            </a:pPr>
            <a:endParaRPr sz="1800" b="0" i="0" u="none" strike="noStrike" cap="none">
              <a:solidFill>
                <a:schemeClr val="dk1"/>
              </a:solidFill>
              <a:latin typeface="Tahoma"/>
              <a:ea typeface="Tahoma"/>
              <a:cs typeface="Tahoma"/>
            </a:endParaRPr>
          </a:p>
        </p:txBody>
      </p:sp>
      <p:pic>
        <p:nvPicPr>
          <p:cNvPr id="642" name="Google Shape;642;p24" descr="Imagen que contiene dibujo&#10;&#10;Descripción generada automáticamente"/>
          <p:cNvPicPr/>
          <p:nvPr/>
        </p:nvPicPr>
        <p:blipFill>
          <a:blip r:embed="rId3">
            <a:alphaModFix/>
          </a:blip>
          <a:stretch/>
        </p:blipFill>
        <p:spPr bwMode="auto">
          <a:xfrm>
            <a:off x="21999" y="177266"/>
            <a:ext cx="936103" cy="936103"/>
          </a:xfrm>
          <a:prstGeom prst="rect">
            <a:avLst/>
          </a:prstGeom>
          <a:noFill/>
          <a:ln>
            <a:noFill/>
          </a:ln>
        </p:spPr>
      </p:pic>
      <p:sp>
        <p:nvSpPr>
          <p:cNvPr id="643" name="Google Shape;643;p24"/>
          <p:cNvSpPr txBox="1"/>
          <p:nvPr/>
        </p:nvSpPr>
        <p:spPr bwMode="auto">
          <a:xfrm>
            <a:off x="1146174" y="273050"/>
            <a:ext cx="8683625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  <a:defRPr/>
            </a:pPr>
            <a:r>
              <a:rPr lang="en-US" sz="4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</a:rPr>
              <a:t>ARREGLOS – </a:t>
            </a:r>
            <a:r>
              <a:rPr lang="en-US" sz="4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</a:rPr>
              <a:t>Ordenación</a:t>
            </a:r>
            <a:r>
              <a:rPr lang="en-US" sz="4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</a:rPr>
              <a:t> - INSERCION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644" name="Google Shape;644;p24"/>
          <p:cNvSpPr txBox="1"/>
          <p:nvPr/>
        </p:nvSpPr>
        <p:spPr bwMode="auto">
          <a:xfrm>
            <a:off x="1059561" y="1113369"/>
            <a:ext cx="9590100" cy="5509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onsolas"/>
              <a:buNone/>
              <a:defRPr/>
            </a:pPr>
            <a:r>
              <a:rPr lang="en-US" sz="22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</a:rPr>
              <a:t>Procedure </a:t>
            </a:r>
            <a:r>
              <a:rPr lang="en-US" sz="22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</a:rPr>
              <a:t>insercion</a:t>
            </a:r>
            <a:r>
              <a:rPr lang="en-US" sz="22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</a:rPr>
              <a:t> ( var v: </a:t>
            </a:r>
            <a:r>
              <a:rPr lang="en-US" sz="2200">
                <a:solidFill>
                  <a:schemeClr val="dk1"/>
                </a:solidFill>
                <a:latin typeface="Consolas"/>
                <a:ea typeface="Consolas"/>
                <a:cs typeface="Consolas"/>
              </a:rPr>
              <a:t>v</a:t>
            </a:r>
            <a:r>
              <a:rPr lang="en-US" sz="22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</a:rPr>
              <a:t>ectorEnteros</a:t>
            </a:r>
            <a:r>
              <a:rPr lang="en-US" sz="22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</a:rPr>
              <a:t>; </a:t>
            </a:r>
            <a:r>
              <a:rPr lang="en-US" sz="22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</a:rPr>
              <a:t>dimLog</a:t>
            </a:r>
            <a:r>
              <a:rPr lang="en-US" sz="22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</a:rPr>
              <a:t>: </a:t>
            </a:r>
            <a:r>
              <a:rPr lang="en-US" sz="22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</a:rPr>
              <a:t>indice</a:t>
            </a:r>
            <a:r>
              <a:rPr lang="en-US" sz="22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</a:rPr>
              <a:t> 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  <a:p>
            <a:pPr marL="0" marR="0" lvl="0" indent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onsolas"/>
              <a:buNone/>
              <a:defRPr/>
            </a:pPr>
            <a:r>
              <a:rPr lang="en-US" sz="2200" b="1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</a:rPr>
              <a:t>Var</a:t>
            </a:r>
            <a:endParaRPr/>
          </a:p>
          <a:p>
            <a:pPr marL="0" marR="0" lvl="0" indent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onsolas"/>
              <a:buNone/>
              <a:defRPr/>
            </a:pPr>
            <a:r>
              <a:rPr lang="en-US" sz="22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</a:rPr>
              <a:t> </a:t>
            </a:r>
            <a:r>
              <a:rPr lang="en-US" sz="22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</a:rPr>
              <a:t>i</a:t>
            </a:r>
            <a:r>
              <a:rPr lang="en-US" sz="22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</a:rPr>
              <a:t>, j: </a:t>
            </a:r>
            <a:r>
              <a:rPr lang="en-US" sz="22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</a:rPr>
              <a:t>indice</a:t>
            </a:r>
            <a:r>
              <a:rPr lang="en-US" sz="22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</a:rPr>
              <a:t>; actual: integer;	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  <a:p>
            <a:pPr marL="0" marR="0" lvl="0" indent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onsolas"/>
              <a:buNone/>
              <a:defRPr/>
            </a:pPr>
            <a:r>
              <a:rPr lang="en-US" sz="22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</a:rPr>
              <a:t>		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  <a:p>
            <a:pPr marL="0" marR="0" lvl="0" indent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onsolas"/>
              <a:buNone/>
              <a:defRPr/>
            </a:pPr>
            <a:r>
              <a:rPr lang="en-US" sz="2200" b="1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</a:rPr>
              <a:t>begin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onsolas"/>
              <a:buNone/>
              <a:defRPr/>
            </a:pPr>
            <a:r>
              <a:rPr lang="en-US" sz="22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</a:rPr>
              <a:t> for i:= 2 to </a:t>
            </a:r>
            <a:r>
              <a:rPr lang="en-US" sz="22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</a:rPr>
              <a:t>dimLog</a:t>
            </a:r>
            <a:r>
              <a:rPr lang="en-US" sz="22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</a:rPr>
              <a:t> do begin </a:t>
            </a:r>
            <a:endParaRPr sz="2200" b="0" i="0" u="none" strike="noStrike" cap="none">
              <a:solidFill>
                <a:schemeClr val="dk1"/>
              </a:solidFill>
              <a:latin typeface="Consolas"/>
              <a:ea typeface="Consolas"/>
              <a:cs typeface="Consolas"/>
            </a:endParaRPr>
          </a:p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onsolas"/>
              <a:buNone/>
              <a:defRPr/>
            </a:pPr>
            <a:r>
              <a:rPr lang="en-US" sz="22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</a:rPr>
              <a:t>     actual:= v[</a:t>
            </a:r>
            <a:r>
              <a:rPr lang="en-US" sz="22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</a:rPr>
              <a:t>i</a:t>
            </a:r>
            <a:r>
              <a:rPr lang="en-US" sz="22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</a:rPr>
              <a:t>];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onsolas"/>
              <a:buNone/>
              <a:defRPr/>
            </a:pPr>
            <a:r>
              <a:rPr lang="en-US" sz="22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</a:rPr>
              <a:t>     j:= i-1;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onsolas"/>
              <a:buNone/>
              <a:defRPr/>
            </a:pPr>
            <a:r>
              <a:rPr lang="en-US" sz="22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</a:rPr>
              <a:t>     while (j &gt; 0) y (v[j] &gt; actual) do     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onsolas"/>
              <a:buNone/>
              <a:defRPr/>
            </a:pPr>
            <a:r>
              <a:rPr lang="en-US" sz="22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</a:rPr>
              <a:t>       begin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onsolas"/>
              <a:buNone/>
              <a:defRPr/>
            </a:pPr>
            <a:r>
              <a:rPr lang="en-US" sz="22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</a:rPr>
              <a:t>         v[j+1]:= v[j];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onsolas"/>
              <a:buNone/>
              <a:defRPr/>
            </a:pPr>
            <a:r>
              <a:rPr lang="en-US" sz="22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</a:rPr>
              <a:t>         j:= j – 1;                 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onsolas"/>
              <a:buNone/>
              <a:defRPr/>
            </a:pPr>
            <a:r>
              <a:rPr lang="en-US" sz="22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</a:rPr>
              <a:t>       end; 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onsolas"/>
              <a:buNone/>
              <a:defRPr/>
            </a:pPr>
            <a:r>
              <a:rPr lang="en-US" sz="22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</a:rPr>
              <a:t>     v[j+1]:= actual; </a:t>
            </a:r>
            <a:endParaRPr sz="2200" b="0" i="0" u="none" strike="noStrike" cap="none">
              <a:solidFill>
                <a:schemeClr val="dk1"/>
              </a:solidFill>
              <a:latin typeface="Consolas"/>
              <a:ea typeface="Consolas"/>
              <a:cs typeface="Consolas"/>
            </a:endParaRPr>
          </a:p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onsolas"/>
              <a:buNone/>
              <a:defRPr/>
            </a:pPr>
            <a:r>
              <a:rPr lang="en-US" sz="22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</a:rPr>
              <a:t> end;</a:t>
            </a:r>
            <a:endParaRPr sz="2200" b="0" i="0" u="none" strike="noStrike" cap="none">
              <a:solidFill>
                <a:schemeClr val="dk1"/>
              </a:solidFill>
              <a:latin typeface="Consolas"/>
              <a:ea typeface="Consolas"/>
              <a:cs typeface="Consolas"/>
            </a:endParaRPr>
          </a:p>
          <a:p>
            <a:pPr marL="0" marR="0" lvl="0" indent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onsolas"/>
              <a:buNone/>
              <a:defRPr/>
            </a:pPr>
            <a:r>
              <a:rPr lang="en-US" sz="2200" b="1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</a:rPr>
              <a:t>end;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2" name="Google Shape;46;p3"/>
          <p:cNvSpPr txBox="1"/>
          <p:nvPr/>
        </p:nvSpPr>
        <p:spPr bwMode="auto">
          <a:xfrm>
            <a:off x="47625" y="6379029"/>
            <a:ext cx="2891518" cy="434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Tahoma"/>
              <a:buNone/>
              <a:defRPr/>
            </a:pPr>
            <a:r>
              <a:rPr lang="en-US" sz="1200" b="0" i="0" u="none" strike="noStrike" cap="none">
                <a:solidFill>
                  <a:srgbClr val="595959"/>
                </a:solidFill>
                <a:latin typeface="Tahoma"/>
                <a:ea typeface="Tahoma"/>
                <a:cs typeface="Tahoma"/>
              </a:rPr>
              <a:t>Clase</a:t>
            </a:r>
            <a:r>
              <a:rPr lang="en-US" sz="1200" b="0" i="0" u="none" strike="noStrike" cap="none">
                <a:solidFill>
                  <a:srgbClr val="595959"/>
                </a:solidFill>
                <a:latin typeface="Tahoma"/>
                <a:ea typeface="Tahoma"/>
                <a:cs typeface="Tahoma"/>
              </a:rPr>
              <a:t> 1-3 – </a:t>
            </a:r>
            <a:r>
              <a:rPr lang="en-US" sz="1200" b="0" i="0" u="none" strike="noStrike" cap="none">
                <a:solidFill>
                  <a:srgbClr val="595959"/>
                </a:solidFill>
                <a:latin typeface="Tahoma"/>
                <a:ea typeface="Tahoma"/>
                <a:cs typeface="Tahoma"/>
              </a:rPr>
              <a:t>Módulo</a:t>
            </a:r>
            <a:r>
              <a:rPr lang="en-US" sz="1200" b="0" i="0" u="none" strike="noStrike" cap="none">
                <a:solidFill>
                  <a:srgbClr val="595959"/>
                </a:solidFill>
                <a:latin typeface="Tahoma"/>
                <a:ea typeface="Tahoma"/>
                <a:cs typeface="Tahoma"/>
              </a:rPr>
              <a:t> </a:t>
            </a:r>
            <a:r>
              <a:rPr lang="en-US" sz="1200" b="0" i="0" u="none" strike="noStrike" cap="none">
                <a:solidFill>
                  <a:srgbClr val="595959"/>
                </a:solidFill>
                <a:latin typeface="Tahoma"/>
                <a:ea typeface="Tahoma"/>
                <a:cs typeface="Tahoma"/>
              </a:rPr>
              <a:t>Imperativo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slow" p14:dur="2000" advClick="1">
        <p:fade thruBlk="0"/>
      </p:transition>
    </mc:Choice>
    <mc:Fallback>
      <p:transition spd="slow" advClick="1">
        <p:fade thruBlk="0"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65" name="Google Shape;365;p16"/>
          <p:cNvSpPr txBox="1"/>
          <p:nvPr/>
        </p:nvSpPr>
        <p:spPr bwMode="auto">
          <a:xfrm>
            <a:off x="936625" y="274637"/>
            <a:ext cx="11104561" cy="741362"/>
          </a:xfrm>
          <a:prstGeom prst="rect">
            <a:avLst/>
          </a:prstGeom>
          <a:solidFill>
            <a:srgbClr val="FFC000"/>
          </a:solidFill>
          <a:ln w="12700" cap="flat" cmpd="sng">
            <a:solidFill>
              <a:srgbClr val="FFC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/>
            </a:pPr>
            <a:endParaRPr sz="1800" b="0" i="0" u="none" strike="noStrike" cap="none">
              <a:solidFill>
                <a:schemeClr val="dk1"/>
              </a:solidFill>
              <a:latin typeface="Tahoma"/>
              <a:ea typeface="Tahoma"/>
              <a:cs typeface="Tahoma"/>
            </a:endParaRPr>
          </a:p>
        </p:txBody>
      </p:sp>
      <p:pic>
        <p:nvPicPr>
          <p:cNvPr id="366" name="Google Shape;366;p16" descr="Imagen que contiene dibujo&#10;&#10;Descripción generada automáticamente"/>
          <p:cNvPicPr/>
          <p:nvPr/>
        </p:nvPicPr>
        <p:blipFill>
          <a:blip r:embed="rId3">
            <a:alphaModFix/>
          </a:blip>
          <a:stretch/>
        </p:blipFill>
        <p:spPr bwMode="auto">
          <a:xfrm>
            <a:off x="21999" y="177266"/>
            <a:ext cx="936103" cy="936103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16"/>
          <p:cNvSpPr txBox="1"/>
          <p:nvPr/>
        </p:nvSpPr>
        <p:spPr bwMode="auto">
          <a:xfrm>
            <a:off x="1146174" y="273050"/>
            <a:ext cx="8531225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  <a:defRPr/>
            </a:pPr>
            <a:r>
              <a:rPr lang="en-US" sz="4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</a:rPr>
              <a:t>ARREGLOS – </a:t>
            </a:r>
            <a:r>
              <a:rPr lang="en-US" sz="4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</a:rPr>
              <a:t>Ordenación</a:t>
            </a:r>
            <a:r>
              <a:rPr lang="en-US" sz="4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</a:rPr>
              <a:t> - INSERCION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5" name="Google Shape;62;p4"/>
          <p:cNvSpPr txBox="1"/>
          <p:nvPr/>
        </p:nvSpPr>
        <p:spPr bwMode="auto">
          <a:xfrm>
            <a:off x="6600418" y="1405679"/>
            <a:ext cx="5353689" cy="5336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200"/>
              <a:buFont typeface="Wingdings"/>
              <a:buChar char="§"/>
              <a:defRPr/>
            </a:pPr>
            <a:r>
              <a:rPr lang="en-US" sz="2400">
                <a:solidFill>
                  <a:srgbClr val="595959"/>
                </a:solidFill>
                <a:latin typeface="Calibri"/>
                <a:cs typeface="Calibri"/>
              </a:rPr>
              <a:t>N2</a:t>
            </a:r>
            <a:endParaRPr/>
          </a:p>
          <a:p>
            <a:pPr marL="457200" marR="0" lvl="0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200"/>
              <a:buFont typeface="Wingdings"/>
              <a:buChar char="§"/>
              <a:defRPr/>
            </a:pPr>
            <a:endParaRPr lang="en-US" sz="2400">
              <a:solidFill>
                <a:srgbClr val="595959"/>
              </a:solidFill>
              <a:latin typeface="Calibri"/>
              <a:cs typeface="Calibri"/>
            </a:endParaRPr>
          </a:p>
          <a:p>
            <a:pPr marL="457200" marR="0" lvl="0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200"/>
              <a:buFont typeface="Wingdings"/>
              <a:buChar char="§"/>
              <a:defRPr/>
            </a:pPr>
            <a:r>
              <a:rPr lang="en-US" sz="2400">
                <a:solidFill>
                  <a:srgbClr val="595959"/>
                </a:solidFill>
                <a:latin typeface="Calibri"/>
                <a:cs typeface="Calibri"/>
              </a:rPr>
              <a:t>No </a:t>
            </a:r>
            <a:r>
              <a:rPr lang="en-US" sz="2400">
                <a:solidFill>
                  <a:srgbClr val="595959"/>
                </a:solidFill>
                <a:latin typeface="Calibri"/>
                <a:cs typeface="Calibri"/>
              </a:rPr>
              <a:t>estan</a:t>
            </a:r>
            <a:r>
              <a:rPr lang="en-US" sz="2400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lang="en-US" sz="2400">
                <a:solidFill>
                  <a:srgbClr val="595959"/>
                </a:solidFill>
                <a:latin typeface="Calibri"/>
                <a:cs typeface="Calibri"/>
              </a:rPr>
              <a:t>fácil</a:t>
            </a:r>
            <a:r>
              <a:rPr lang="en-US" sz="2400">
                <a:solidFill>
                  <a:srgbClr val="595959"/>
                </a:solidFill>
                <a:latin typeface="Calibri"/>
                <a:cs typeface="Calibri"/>
              </a:rPr>
              <a:t> de </a:t>
            </a:r>
            <a:r>
              <a:rPr lang="en-US" sz="2400">
                <a:solidFill>
                  <a:srgbClr val="595959"/>
                </a:solidFill>
                <a:latin typeface="Calibri"/>
                <a:cs typeface="Calibri"/>
              </a:rPr>
              <a:t>implementar</a:t>
            </a:r>
            <a:r>
              <a:rPr lang="en-US" sz="2400">
                <a:solidFill>
                  <a:srgbClr val="595959"/>
                </a:solidFill>
                <a:latin typeface="Calibri"/>
                <a:cs typeface="Calibri"/>
              </a:rPr>
              <a:t>.</a:t>
            </a:r>
            <a:endParaRPr/>
          </a:p>
          <a:p>
            <a:pPr marL="457200" marR="0" lvl="0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200"/>
              <a:buFont typeface="Wingdings"/>
              <a:buChar char="§"/>
              <a:defRPr/>
            </a:pPr>
            <a:endParaRPr lang="en-US" sz="2400">
              <a:solidFill>
                <a:srgbClr val="595959"/>
              </a:solidFill>
              <a:latin typeface="Calibri"/>
              <a:cs typeface="Calibri"/>
            </a:endParaRPr>
          </a:p>
          <a:p>
            <a:pPr marL="457200" lvl="0" indent="-457200">
              <a:lnSpc>
                <a:spcPct val="90000"/>
              </a:lnSpc>
              <a:buClr>
                <a:srgbClr val="595959"/>
              </a:buClr>
              <a:buSzPts val="3200"/>
              <a:buFont typeface="Wingdings"/>
              <a:buChar char="§"/>
              <a:defRPr/>
            </a:pPr>
            <a:r>
              <a:rPr lang="en-US" sz="2400">
                <a:solidFill>
                  <a:srgbClr val="595959"/>
                </a:solidFill>
                <a:latin typeface="Calibri"/>
                <a:cs typeface="Calibri"/>
              </a:rPr>
              <a:t>El </a:t>
            </a:r>
            <a:r>
              <a:rPr lang="en-US" sz="2400">
                <a:solidFill>
                  <a:srgbClr val="595959"/>
                </a:solidFill>
                <a:latin typeface="Calibri"/>
                <a:cs typeface="Calibri"/>
              </a:rPr>
              <a:t>arreglo</a:t>
            </a:r>
            <a:r>
              <a:rPr lang="en-US" sz="2400">
                <a:solidFill>
                  <a:srgbClr val="595959"/>
                </a:solidFill>
                <a:latin typeface="Calibri"/>
                <a:cs typeface="Calibri"/>
              </a:rPr>
              <a:t> y variables.</a:t>
            </a:r>
            <a:endParaRPr/>
          </a:p>
          <a:p>
            <a:pPr marL="814387" lvl="0" indent="-457200">
              <a:lnSpc>
                <a:spcPct val="90000"/>
              </a:lnSpc>
              <a:buClr>
                <a:srgbClr val="595959"/>
              </a:buClr>
              <a:buSzPts val="3200"/>
              <a:buFont typeface="Wingdings"/>
              <a:buChar char="§"/>
              <a:defRPr/>
            </a:pPr>
            <a:endParaRPr lang="en-US" sz="2400">
              <a:solidFill>
                <a:srgbClr val="595959"/>
              </a:solidFill>
              <a:latin typeface="Calibri"/>
              <a:cs typeface="Calibri"/>
            </a:endParaRPr>
          </a:p>
          <a:p>
            <a:pPr marL="457200" lvl="0" indent="-457200">
              <a:lnSpc>
                <a:spcPct val="90000"/>
              </a:lnSpc>
              <a:buClr>
                <a:srgbClr val="595959"/>
              </a:buClr>
              <a:buSzPts val="3200"/>
              <a:buFont typeface="Wingdings"/>
              <a:buChar char="§"/>
              <a:defRPr/>
            </a:pPr>
            <a:r>
              <a:rPr lang="en-US" sz="2400">
                <a:solidFill>
                  <a:srgbClr val="595959"/>
                </a:solidFill>
                <a:latin typeface="Calibri"/>
                <a:cs typeface="Calibri"/>
              </a:rPr>
              <a:t>No require.</a:t>
            </a:r>
            <a:endParaRPr/>
          </a:p>
          <a:p>
            <a:pPr marL="814387" lvl="0" indent="-457200">
              <a:lnSpc>
                <a:spcPct val="90000"/>
              </a:lnSpc>
              <a:buClr>
                <a:srgbClr val="595959"/>
              </a:buClr>
              <a:buSzPts val="3200"/>
              <a:buFont typeface="Wingdings"/>
              <a:buChar char="§"/>
              <a:defRPr/>
            </a:pPr>
            <a:endParaRPr lang="en-US" sz="2400">
              <a:solidFill>
                <a:srgbClr val="595959"/>
              </a:solidFill>
              <a:latin typeface="Calibri"/>
              <a:ea typeface="Calibri"/>
              <a:cs typeface="Calibri"/>
            </a:endParaRPr>
          </a:p>
          <a:p>
            <a:pPr marL="457200" lvl="0" indent="-457200">
              <a:lnSpc>
                <a:spcPct val="90000"/>
              </a:lnSpc>
              <a:buClr>
                <a:srgbClr val="595959"/>
              </a:buClr>
              <a:buSzPts val="3200"/>
              <a:buFont typeface="Wingdings"/>
              <a:buChar char="§"/>
              <a:defRPr/>
            </a:pPr>
            <a:r>
              <a:rPr lang="es-ES" sz="220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ea typeface="Calibri"/>
                <a:cs typeface="Calibri"/>
              </a:rPr>
              <a:t>Si los datos están ordenados de menor a mayor el algoritmo solo hace comparaciones, por lo tanto, es de orden (N). Si los datos están ordenados de mayor a menor el algoritmo hace todas las comparaciones y todos los intercambios, por lo tanto, es de orden (N</a:t>
            </a:r>
            <a:r>
              <a:rPr lang="es-ES" sz="2400" baseline="3000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ea typeface="Calibri"/>
                <a:cs typeface="Calibri"/>
              </a:rPr>
              <a:t>2</a:t>
            </a:r>
            <a:r>
              <a:rPr lang="es-ES" sz="220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ea typeface="Calibri"/>
                <a:cs typeface="Calibri"/>
              </a:rPr>
              <a:t>). comparaciones.</a:t>
            </a:r>
            <a:endParaRPr/>
          </a:p>
        </p:txBody>
      </p:sp>
      <p:sp>
        <p:nvSpPr>
          <p:cNvPr id="6" name="Google Shape;46;p3"/>
          <p:cNvSpPr txBox="1"/>
          <p:nvPr/>
        </p:nvSpPr>
        <p:spPr bwMode="auto">
          <a:xfrm>
            <a:off x="47625" y="6379029"/>
            <a:ext cx="2891518" cy="434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Tahoma"/>
              <a:buNone/>
              <a:defRPr/>
            </a:pPr>
            <a:r>
              <a:rPr lang="en-US" sz="1200" b="0" i="0" u="none" strike="noStrike" cap="none">
                <a:solidFill>
                  <a:srgbClr val="595959"/>
                </a:solidFill>
                <a:latin typeface="Tahoma"/>
                <a:ea typeface="Tahoma"/>
                <a:cs typeface="Tahoma"/>
              </a:rPr>
              <a:t>Clase</a:t>
            </a:r>
            <a:r>
              <a:rPr lang="en-US" sz="1200" b="0" i="0" u="none" strike="noStrike" cap="none">
                <a:solidFill>
                  <a:srgbClr val="595959"/>
                </a:solidFill>
                <a:latin typeface="Tahoma"/>
                <a:ea typeface="Tahoma"/>
                <a:cs typeface="Tahoma"/>
              </a:rPr>
              <a:t> 1-3 – </a:t>
            </a:r>
            <a:r>
              <a:rPr lang="en-US" sz="1200" b="0" i="0" u="none" strike="noStrike" cap="none">
                <a:solidFill>
                  <a:srgbClr val="595959"/>
                </a:solidFill>
                <a:latin typeface="Tahoma"/>
                <a:ea typeface="Tahoma"/>
                <a:cs typeface="Tahoma"/>
              </a:rPr>
              <a:t>Módulo</a:t>
            </a:r>
            <a:r>
              <a:rPr lang="en-US" sz="1200" b="0" i="0" u="none" strike="noStrike" cap="none">
                <a:solidFill>
                  <a:srgbClr val="595959"/>
                </a:solidFill>
                <a:latin typeface="Tahoma"/>
                <a:ea typeface="Tahoma"/>
                <a:cs typeface="Tahoma"/>
              </a:rPr>
              <a:t> </a:t>
            </a:r>
            <a:r>
              <a:rPr lang="en-US" sz="1200" b="0" i="0" u="none" strike="noStrike" cap="none">
                <a:solidFill>
                  <a:srgbClr val="595959"/>
                </a:solidFill>
                <a:latin typeface="Tahoma"/>
                <a:ea typeface="Tahoma"/>
                <a:cs typeface="Tahoma"/>
              </a:rPr>
              <a:t>Imperativo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8" name="Google Shape;113;p8"/>
          <p:cNvSpPr txBox="1"/>
          <p:nvPr/>
        </p:nvSpPr>
        <p:spPr bwMode="auto">
          <a:xfrm>
            <a:off x="47625" y="1405679"/>
            <a:ext cx="6358995" cy="4973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200"/>
              <a:buFont typeface="Calibri"/>
              <a:buNone/>
              <a:defRPr/>
            </a:pPr>
            <a:r>
              <a:rPr lang="en-US" sz="2400" b="1" i="0" u="none" strike="noStrike" cap="none">
                <a:solidFill>
                  <a:srgbClr val="C00000"/>
                </a:solidFill>
                <a:latin typeface="Calibri"/>
                <a:ea typeface="Calibri"/>
                <a:cs typeface="Calibri"/>
              </a:rPr>
              <a:t>CONSIDERACIONES</a:t>
            </a:r>
            <a:endParaRPr/>
          </a:p>
          <a:p>
            <a:pPr marL="0" marR="0" lv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200"/>
              <a:buFont typeface="Calibri"/>
              <a:buNone/>
              <a:defRPr/>
            </a:pPr>
            <a:endParaRPr lang="en-US" sz="2400">
              <a:solidFill>
                <a:srgbClr val="595959"/>
              </a:solidFill>
              <a:latin typeface="Calibri"/>
              <a:cs typeface="Calibri"/>
            </a:endParaRPr>
          </a:p>
          <a:p>
            <a:pPr marL="803275" marR="0" lvl="0" indent="-44608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200"/>
              <a:buFont typeface="Wingdings"/>
              <a:buChar char="§"/>
              <a:defRPr/>
            </a:pPr>
            <a:r>
              <a:rPr lang="en-US" sz="2400">
                <a:solidFill>
                  <a:srgbClr val="595959"/>
                </a:solidFill>
                <a:latin typeface="Calibri"/>
                <a:cs typeface="Calibri"/>
              </a:rPr>
              <a:t>Tiempo</a:t>
            </a:r>
            <a:r>
              <a:rPr lang="en-US" sz="2400">
                <a:solidFill>
                  <a:srgbClr val="595959"/>
                </a:solidFill>
                <a:latin typeface="Calibri"/>
                <a:cs typeface="Calibri"/>
              </a:rPr>
              <a:t> de </a:t>
            </a:r>
            <a:r>
              <a:rPr lang="en-US" sz="2400">
                <a:solidFill>
                  <a:srgbClr val="595959"/>
                </a:solidFill>
                <a:latin typeface="Calibri"/>
                <a:cs typeface="Calibri"/>
              </a:rPr>
              <a:t>ejecución</a:t>
            </a:r>
            <a:r>
              <a:rPr lang="en-US" sz="2400">
                <a:solidFill>
                  <a:srgbClr val="595959"/>
                </a:solidFill>
                <a:latin typeface="Calibri"/>
                <a:cs typeface="Calibri"/>
              </a:rPr>
              <a:t>.</a:t>
            </a:r>
            <a:endParaRPr/>
          </a:p>
          <a:p>
            <a:pPr marL="803275" marR="0" lvl="0" indent="-44608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200"/>
              <a:buFont typeface="Wingdings"/>
              <a:buChar char="§"/>
              <a:defRPr/>
            </a:pPr>
            <a:endParaRPr lang="en-US" sz="2400">
              <a:solidFill>
                <a:srgbClr val="595959"/>
              </a:solidFill>
              <a:latin typeface="Calibri"/>
              <a:cs typeface="Calibri"/>
            </a:endParaRPr>
          </a:p>
          <a:p>
            <a:pPr marL="803275" marR="0" lvl="0" indent="-44608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200"/>
              <a:buFont typeface="Wingdings"/>
              <a:buChar char="§"/>
              <a:defRPr/>
            </a:pPr>
            <a:r>
              <a:rPr lang="en-US" sz="2400">
                <a:solidFill>
                  <a:srgbClr val="595959"/>
                </a:solidFill>
                <a:latin typeface="Calibri"/>
                <a:cs typeface="Calibri"/>
              </a:rPr>
              <a:t>Facilidad</a:t>
            </a:r>
            <a:r>
              <a:rPr lang="en-US" sz="2400">
                <a:solidFill>
                  <a:srgbClr val="595959"/>
                </a:solidFill>
                <a:latin typeface="Calibri"/>
                <a:cs typeface="Calibri"/>
              </a:rPr>
              <a:t> para la </a:t>
            </a:r>
            <a:r>
              <a:rPr lang="en-US" sz="2400">
                <a:solidFill>
                  <a:srgbClr val="595959"/>
                </a:solidFill>
                <a:latin typeface="Calibri"/>
                <a:cs typeface="Calibri"/>
              </a:rPr>
              <a:t>escritura</a:t>
            </a:r>
            <a:r>
              <a:rPr lang="en-US" sz="2400">
                <a:solidFill>
                  <a:srgbClr val="595959"/>
                </a:solidFill>
                <a:latin typeface="Calibri"/>
                <a:cs typeface="Calibri"/>
              </a:rPr>
              <a:t> del </a:t>
            </a:r>
            <a:r>
              <a:rPr lang="en-US" sz="2400">
                <a:solidFill>
                  <a:srgbClr val="595959"/>
                </a:solidFill>
                <a:latin typeface="Calibri"/>
                <a:cs typeface="Calibri"/>
              </a:rPr>
              <a:t>mismo</a:t>
            </a:r>
            <a:r>
              <a:rPr lang="en-US" sz="2400">
                <a:solidFill>
                  <a:srgbClr val="595959"/>
                </a:solidFill>
                <a:latin typeface="Calibri"/>
                <a:cs typeface="Calibri"/>
              </a:rPr>
              <a:t>.</a:t>
            </a:r>
            <a:endParaRPr/>
          </a:p>
          <a:p>
            <a:pPr marL="357187" marR="0"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200"/>
              <a:defRPr/>
            </a:pPr>
            <a:endParaRPr lang="en-US" sz="2400">
              <a:solidFill>
                <a:srgbClr val="595959"/>
              </a:solidFill>
              <a:latin typeface="Calibri"/>
              <a:cs typeface="Calibri"/>
            </a:endParaRPr>
          </a:p>
          <a:p>
            <a:pPr marL="803275" marR="0" lvl="0" indent="-44608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200"/>
              <a:buFont typeface="Wingdings"/>
              <a:buChar char="§"/>
              <a:defRPr/>
            </a:pPr>
            <a:r>
              <a:rPr lang="en-US" sz="2400">
                <a:solidFill>
                  <a:srgbClr val="595959"/>
                </a:solidFill>
                <a:latin typeface="Calibri"/>
                <a:cs typeface="Calibri"/>
              </a:rPr>
              <a:t>M</a:t>
            </a:r>
            <a:r>
              <a:rPr lang="en-US" sz="2400" b="0" i="0" u="none" strike="noStrike" cap="none">
                <a:solidFill>
                  <a:srgbClr val="595959"/>
                </a:solidFill>
                <a:latin typeface="Calibri"/>
                <a:ea typeface="Arial"/>
                <a:cs typeface="Calibri"/>
              </a:rPr>
              <a:t>emoria </a:t>
            </a:r>
            <a:r>
              <a:rPr lang="en-US" sz="2400" b="0" i="0" u="none" strike="noStrike" cap="none">
                <a:solidFill>
                  <a:srgbClr val="595959"/>
                </a:solidFill>
                <a:latin typeface="Calibri"/>
                <a:ea typeface="Arial"/>
                <a:cs typeface="Calibri"/>
              </a:rPr>
              <a:t>utilizada</a:t>
            </a:r>
            <a:r>
              <a:rPr lang="en-US" sz="2400" b="0" i="0" u="none" strike="noStrike" cap="none">
                <a:solidFill>
                  <a:srgbClr val="595959"/>
                </a:solidFill>
                <a:latin typeface="Calibri"/>
                <a:ea typeface="Arial"/>
                <a:cs typeface="Calibri"/>
              </a:rPr>
              <a:t> </a:t>
            </a:r>
            <a:r>
              <a:rPr lang="en-US" sz="2400" b="0" i="0" u="none" strike="noStrike" cap="none">
                <a:solidFill>
                  <a:srgbClr val="595959"/>
                </a:solidFill>
                <a:latin typeface="Calibri"/>
                <a:ea typeface="Arial"/>
                <a:cs typeface="Calibri"/>
              </a:rPr>
              <a:t>en</a:t>
            </a:r>
            <a:r>
              <a:rPr lang="en-US" sz="2400" b="0" i="0" u="none" strike="noStrike" cap="none">
                <a:solidFill>
                  <a:srgbClr val="595959"/>
                </a:solidFill>
                <a:latin typeface="Calibri"/>
                <a:ea typeface="Arial"/>
                <a:cs typeface="Calibri"/>
              </a:rPr>
              <a:t> </a:t>
            </a:r>
            <a:r>
              <a:rPr lang="en-US" sz="2400" b="0" i="0" u="none" strike="noStrike" cap="none">
                <a:solidFill>
                  <a:srgbClr val="595959"/>
                </a:solidFill>
                <a:latin typeface="Calibri"/>
                <a:ea typeface="Arial"/>
                <a:cs typeface="Calibri"/>
              </a:rPr>
              <a:t>su</a:t>
            </a:r>
            <a:r>
              <a:rPr lang="en-US" sz="2400" b="0" i="0" u="none" strike="noStrike" cap="none">
                <a:solidFill>
                  <a:srgbClr val="595959"/>
                </a:solidFill>
                <a:latin typeface="Calibri"/>
                <a:ea typeface="Arial"/>
                <a:cs typeface="Calibri"/>
              </a:rPr>
              <a:t> </a:t>
            </a:r>
            <a:r>
              <a:rPr lang="en-US" sz="2400" b="0" i="0" u="none" strike="noStrike" cap="none">
                <a:solidFill>
                  <a:srgbClr val="595959"/>
                </a:solidFill>
                <a:latin typeface="Calibri"/>
                <a:ea typeface="Arial"/>
                <a:cs typeface="Calibri"/>
              </a:rPr>
              <a:t>ejecución</a:t>
            </a:r>
            <a:r>
              <a:rPr lang="en-US" sz="2400" b="0" i="0" u="none" strike="noStrike" cap="none">
                <a:solidFill>
                  <a:srgbClr val="595959"/>
                </a:solidFill>
                <a:latin typeface="Calibri"/>
                <a:ea typeface="Arial"/>
                <a:cs typeface="Calibri"/>
              </a:rPr>
              <a:t>.</a:t>
            </a:r>
            <a:endParaRPr/>
          </a:p>
          <a:p>
            <a:pPr marL="803275" marR="0" lvl="0" indent="-44608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200"/>
              <a:buFont typeface="Wingdings"/>
              <a:buChar char="§"/>
              <a:defRPr/>
            </a:pPr>
            <a:endParaRPr lang="en-US" sz="2400">
              <a:solidFill>
                <a:srgbClr val="595959"/>
              </a:solidFill>
              <a:latin typeface="Calibri"/>
              <a:cs typeface="Calibri"/>
            </a:endParaRPr>
          </a:p>
          <a:p>
            <a:pPr marL="803275" marR="0" lvl="0" indent="-44608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200"/>
              <a:buFont typeface="Wingdings"/>
              <a:buChar char="§"/>
              <a:defRPr/>
            </a:pPr>
            <a:r>
              <a:rPr lang="en-US" sz="2400">
                <a:solidFill>
                  <a:srgbClr val="595959"/>
                </a:solidFill>
                <a:latin typeface="Calibri"/>
                <a:cs typeface="Calibri"/>
              </a:rPr>
              <a:t>Complejidad</a:t>
            </a:r>
            <a:r>
              <a:rPr lang="en-US" sz="2400">
                <a:solidFill>
                  <a:srgbClr val="595959"/>
                </a:solidFill>
                <a:latin typeface="Calibri"/>
                <a:cs typeface="Calibri"/>
              </a:rPr>
              <a:t> de las </a:t>
            </a:r>
            <a:r>
              <a:rPr lang="en-US" sz="2400">
                <a:solidFill>
                  <a:srgbClr val="595959"/>
                </a:solidFill>
                <a:latin typeface="Calibri"/>
                <a:cs typeface="Calibri"/>
              </a:rPr>
              <a:t>estructuras</a:t>
            </a:r>
            <a:r>
              <a:rPr lang="en-US" sz="2400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lang="en-US" sz="2400">
                <a:solidFill>
                  <a:srgbClr val="595959"/>
                </a:solidFill>
                <a:latin typeface="Calibri"/>
                <a:cs typeface="Calibri"/>
              </a:rPr>
              <a:t>auxiliares</a:t>
            </a:r>
            <a:r>
              <a:rPr lang="en-US" sz="2400">
                <a:solidFill>
                  <a:srgbClr val="595959"/>
                </a:solidFill>
                <a:latin typeface="Calibri"/>
                <a:cs typeface="Calibri"/>
              </a:rPr>
              <a:t> que </a:t>
            </a:r>
            <a:r>
              <a:rPr lang="en-US" sz="2400">
                <a:solidFill>
                  <a:srgbClr val="595959"/>
                </a:solidFill>
                <a:latin typeface="Calibri"/>
                <a:cs typeface="Calibri"/>
              </a:rPr>
              <a:t>necesite</a:t>
            </a:r>
            <a:r>
              <a:rPr lang="en-US" sz="2400">
                <a:solidFill>
                  <a:srgbClr val="595959"/>
                </a:solidFill>
                <a:latin typeface="Calibri"/>
                <a:cs typeface="Calibri"/>
              </a:rPr>
              <a:t>.</a:t>
            </a:r>
            <a:endParaRPr/>
          </a:p>
          <a:p>
            <a:pPr marL="803275" marR="0" lvl="0" indent="-44608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200"/>
              <a:buFont typeface="Wingdings"/>
              <a:buChar char="§"/>
              <a:defRPr/>
            </a:pPr>
            <a:endParaRPr lang="en-US" sz="2400">
              <a:solidFill>
                <a:srgbClr val="595959"/>
              </a:solidFill>
              <a:latin typeface="Calibri"/>
              <a:cs typeface="Calibri"/>
            </a:endParaRPr>
          </a:p>
          <a:p>
            <a:pPr marL="803275" marR="0" lvl="0" indent="-446088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200"/>
              <a:buFont typeface="Wingdings"/>
              <a:buChar char="§"/>
              <a:defRPr/>
            </a:pPr>
            <a:r>
              <a:rPr lang="en-US" sz="2400">
                <a:solidFill>
                  <a:srgbClr val="595959"/>
                </a:solidFill>
                <a:latin typeface="Calibri"/>
                <a:cs typeface="Calibri"/>
              </a:rPr>
              <a:t>Requiere</a:t>
            </a:r>
            <a:r>
              <a:rPr lang="en-US" sz="2400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lang="en-US" sz="2400">
                <a:solidFill>
                  <a:srgbClr val="595959"/>
                </a:solidFill>
                <a:latin typeface="Calibri"/>
                <a:cs typeface="Calibri"/>
              </a:rPr>
              <a:t>el</a:t>
            </a:r>
            <a:r>
              <a:rPr lang="en-US" sz="2400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lang="en-US" sz="2400">
                <a:solidFill>
                  <a:srgbClr val="595959"/>
                </a:solidFill>
                <a:latin typeface="Calibri"/>
                <a:cs typeface="Calibri"/>
              </a:rPr>
              <a:t>mismo</a:t>
            </a:r>
            <a:r>
              <a:rPr lang="en-US" sz="2400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lang="en-US" sz="2400">
                <a:solidFill>
                  <a:srgbClr val="595959"/>
                </a:solidFill>
                <a:latin typeface="Calibri"/>
                <a:cs typeface="Calibri"/>
              </a:rPr>
              <a:t>tiempo</a:t>
            </a:r>
            <a:r>
              <a:rPr lang="en-US" sz="2400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lang="en-US" sz="2400">
                <a:solidFill>
                  <a:srgbClr val="595959"/>
                </a:solidFill>
                <a:latin typeface="Calibri"/>
                <a:cs typeface="Calibri"/>
              </a:rPr>
              <a:t>si</a:t>
            </a:r>
            <a:r>
              <a:rPr lang="en-US" sz="2400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lang="en-US" sz="2400">
                <a:solidFill>
                  <a:srgbClr val="595959"/>
                </a:solidFill>
                <a:latin typeface="Calibri"/>
                <a:cs typeface="Calibri"/>
              </a:rPr>
              <a:t>los</a:t>
            </a:r>
            <a:r>
              <a:rPr lang="en-US" sz="2400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lang="en-US" sz="2400">
                <a:solidFill>
                  <a:srgbClr val="595959"/>
                </a:solidFill>
                <a:latin typeface="Calibri"/>
                <a:cs typeface="Calibri"/>
              </a:rPr>
              <a:t>datos</a:t>
            </a:r>
            <a:r>
              <a:rPr lang="en-US" sz="2400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lang="en-US" sz="2400">
                <a:solidFill>
                  <a:srgbClr val="595959"/>
                </a:solidFill>
                <a:latin typeface="Calibri"/>
                <a:cs typeface="Calibri"/>
              </a:rPr>
              <a:t>ya</a:t>
            </a:r>
            <a:r>
              <a:rPr lang="en-US" sz="2400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lang="en-US" sz="2400">
                <a:solidFill>
                  <a:srgbClr val="595959"/>
                </a:solidFill>
                <a:latin typeface="Calibri"/>
                <a:cs typeface="Calibri"/>
              </a:rPr>
              <a:t>están</a:t>
            </a:r>
            <a:r>
              <a:rPr lang="en-US" sz="2400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lang="en-US" sz="2400">
                <a:solidFill>
                  <a:srgbClr val="595959"/>
                </a:solidFill>
                <a:latin typeface="Calibri"/>
                <a:cs typeface="Calibri"/>
              </a:rPr>
              <a:t>ordenados</a:t>
            </a:r>
            <a:r>
              <a:rPr lang="en-US" sz="2400">
                <a:solidFill>
                  <a:srgbClr val="595959"/>
                </a:solidFill>
                <a:latin typeface="Calibri"/>
                <a:cs typeface="Calibri"/>
              </a:rPr>
              <a:t>, </a:t>
            </a:r>
            <a:r>
              <a:rPr lang="en-US" sz="2400">
                <a:solidFill>
                  <a:srgbClr val="595959"/>
                </a:solidFill>
                <a:latin typeface="Calibri"/>
                <a:cs typeface="Calibri"/>
              </a:rPr>
              <a:t>si</a:t>
            </a:r>
            <a:r>
              <a:rPr lang="en-US" sz="2400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lang="en-US" sz="2400">
                <a:solidFill>
                  <a:srgbClr val="595959"/>
                </a:solidFill>
                <a:latin typeface="Calibri"/>
                <a:cs typeface="Calibri"/>
              </a:rPr>
              <a:t>están</a:t>
            </a:r>
            <a:r>
              <a:rPr lang="en-US" sz="2400">
                <a:solidFill>
                  <a:srgbClr val="595959"/>
                </a:solidFill>
                <a:latin typeface="Calibri"/>
                <a:cs typeface="Calibri"/>
              </a:rPr>
              <a:t> al azar, </a:t>
            </a:r>
            <a:r>
              <a:rPr lang="en-US" sz="2400">
                <a:solidFill>
                  <a:srgbClr val="595959"/>
                </a:solidFill>
                <a:latin typeface="Calibri"/>
                <a:cs typeface="Calibri"/>
              </a:rPr>
              <a:t>si</a:t>
            </a:r>
            <a:r>
              <a:rPr lang="en-US" sz="2400">
                <a:solidFill>
                  <a:srgbClr val="595959"/>
                </a:solidFill>
                <a:latin typeface="Calibri"/>
                <a:cs typeface="Calibri"/>
              </a:rPr>
              <a:t> se </a:t>
            </a:r>
            <a:r>
              <a:rPr lang="en-US" sz="2400">
                <a:solidFill>
                  <a:srgbClr val="595959"/>
                </a:solidFill>
                <a:latin typeface="Calibri"/>
                <a:cs typeface="Calibri"/>
              </a:rPr>
              <a:t>encuentran</a:t>
            </a:r>
            <a:r>
              <a:rPr lang="en-US" sz="2400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lang="en-US" sz="2400">
                <a:solidFill>
                  <a:srgbClr val="595959"/>
                </a:solidFill>
                <a:latin typeface="Calibri"/>
                <a:cs typeface="Calibri"/>
              </a:rPr>
              <a:t>en</a:t>
            </a:r>
            <a:r>
              <a:rPr lang="en-US" sz="2400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lang="en-US" sz="2400">
                <a:solidFill>
                  <a:srgbClr val="595959"/>
                </a:solidFill>
                <a:latin typeface="Calibri"/>
                <a:cs typeface="Calibri"/>
              </a:rPr>
              <a:t>el</a:t>
            </a:r>
            <a:r>
              <a:rPr lang="en-US" sz="2400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lang="en-US" sz="2400">
                <a:solidFill>
                  <a:srgbClr val="595959"/>
                </a:solidFill>
                <a:latin typeface="Calibri"/>
                <a:cs typeface="Calibri"/>
              </a:rPr>
              <a:t>orden</a:t>
            </a:r>
            <a:r>
              <a:rPr lang="en-US" sz="2400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lang="en-US" sz="2400">
                <a:solidFill>
                  <a:srgbClr val="595959"/>
                </a:solidFill>
                <a:latin typeface="Calibri"/>
                <a:cs typeface="Calibri"/>
              </a:rPr>
              <a:t>exactamente</a:t>
            </a:r>
            <a:r>
              <a:rPr lang="en-US" sz="2400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lang="en-US" sz="2400">
                <a:solidFill>
                  <a:srgbClr val="595959"/>
                </a:solidFill>
                <a:latin typeface="Calibri"/>
                <a:cs typeface="Calibri"/>
              </a:rPr>
              <a:t>inverso</a:t>
            </a:r>
            <a:r>
              <a:rPr lang="en-US" sz="2400">
                <a:solidFill>
                  <a:srgbClr val="595959"/>
                </a:solidFill>
                <a:latin typeface="Calibri"/>
                <a:cs typeface="Calibri"/>
              </a:rPr>
              <a:t> al que </a:t>
            </a:r>
            <a:r>
              <a:rPr lang="en-US" sz="2400">
                <a:solidFill>
                  <a:srgbClr val="595959"/>
                </a:solidFill>
                <a:latin typeface="Calibri"/>
                <a:cs typeface="Calibri"/>
              </a:rPr>
              <a:t>yo</a:t>
            </a:r>
            <a:r>
              <a:rPr lang="en-US" sz="2400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lang="en-US" sz="2400">
                <a:solidFill>
                  <a:srgbClr val="595959"/>
                </a:solidFill>
                <a:latin typeface="Calibri"/>
                <a:cs typeface="Calibri"/>
              </a:rPr>
              <a:t>los</a:t>
            </a:r>
            <a:r>
              <a:rPr lang="en-US" sz="2400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lang="en-US" sz="2400">
                <a:solidFill>
                  <a:srgbClr val="595959"/>
                </a:solidFill>
                <a:latin typeface="Calibri"/>
                <a:cs typeface="Calibri"/>
              </a:rPr>
              <a:t>quiero</a:t>
            </a:r>
            <a:r>
              <a:rPr lang="en-US" sz="2400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lang="en-US" sz="2400">
                <a:solidFill>
                  <a:srgbClr val="595959"/>
                </a:solidFill>
                <a:latin typeface="Calibri"/>
                <a:cs typeface="Calibri"/>
              </a:rPr>
              <a:t>tener</a:t>
            </a:r>
            <a:r>
              <a:rPr lang="en-US" sz="2400" b="0" i="0" u="none" strike="noStrike" cap="none">
                <a:solidFill>
                  <a:srgbClr val="595959"/>
                </a:solidFill>
                <a:latin typeface="Calibri"/>
                <a:ea typeface="Arial"/>
                <a:cs typeface="Calibri"/>
              </a:rPr>
              <a:t>.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slow" p14:dur="2000" advClick="1">
        <p:fade thruBlk="0"/>
      </p:transition>
    </mc:Choice>
    <mc:Fallback>
      <p:transition spd="slow" advClick="1">
        <p:fade thruBlk="0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6" name="Google Shape;46;p3"/>
          <p:cNvSpPr txBox="1"/>
          <p:nvPr/>
        </p:nvSpPr>
        <p:spPr bwMode="auto">
          <a:xfrm>
            <a:off x="47625" y="6379029"/>
            <a:ext cx="2891518" cy="434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Tahoma"/>
              <a:buNone/>
              <a:defRPr/>
            </a:pPr>
            <a:r>
              <a:rPr lang="en-US" sz="1200" b="0" i="0" u="none" strike="noStrike" cap="none">
                <a:solidFill>
                  <a:srgbClr val="595959"/>
                </a:solidFill>
                <a:latin typeface="Tahoma"/>
                <a:ea typeface="Tahoma"/>
                <a:cs typeface="Tahoma"/>
              </a:rPr>
              <a:t>Clase</a:t>
            </a:r>
            <a:r>
              <a:rPr lang="en-US" sz="1200" b="0" i="0" u="none" strike="noStrike" cap="none">
                <a:solidFill>
                  <a:srgbClr val="595959"/>
                </a:solidFill>
                <a:latin typeface="Tahoma"/>
                <a:ea typeface="Tahoma"/>
                <a:cs typeface="Tahoma"/>
              </a:rPr>
              <a:t> 1-3 – </a:t>
            </a:r>
            <a:r>
              <a:rPr lang="en-US" sz="1200" b="0" i="0" u="none" strike="noStrike" cap="none">
                <a:solidFill>
                  <a:srgbClr val="595959"/>
                </a:solidFill>
                <a:latin typeface="Tahoma"/>
                <a:ea typeface="Tahoma"/>
                <a:cs typeface="Tahoma"/>
              </a:rPr>
              <a:t>Módulo</a:t>
            </a:r>
            <a:r>
              <a:rPr lang="en-US" sz="1200" b="0" i="0" u="none" strike="noStrike" cap="none">
                <a:solidFill>
                  <a:srgbClr val="595959"/>
                </a:solidFill>
                <a:latin typeface="Tahoma"/>
                <a:ea typeface="Tahoma"/>
                <a:cs typeface="Tahoma"/>
              </a:rPr>
              <a:t> </a:t>
            </a:r>
            <a:r>
              <a:rPr lang="en-US" sz="1200" b="0" i="0" u="none" strike="noStrike" cap="none">
                <a:solidFill>
                  <a:srgbClr val="595959"/>
                </a:solidFill>
                <a:latin typeface="Tahoma"/>
                <a:ea typeface="Tahoma"/>
                <a:cs typeface="Tahoma"/>
              </a:rPr>
              <a:t>Imperativo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47" name="Google Shape;47;p3"/>
          <p:cNvSpPr txBox="1"/>
          <p:nvPr/>
        </p:nvSpPr>
        <p:spPr bwMode="auto">
          <a:xfrm>
            <a:off x="936625" y="274637"/>
            <a:ext cx="11104561" cy="741362"/>
          </a:xfrm>
          <a:prstGeom prst="rect">
            <a:avLst/>
          </a:prstGeom>
          <a:solidFill>
            <a:srgbClr val="FFC000"/>
          </a:solidFill>
          <a:ln w="12700" cap="flat" cmpd="sng">
            <a:solidFill>
              <a:srgbClr val="FFC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/>
            </a:pPr>
            <a:endParaRPr sz="1800" b="0" i="0" u="none" strike="noStrike" cap="none">
              <a:solidFill>
                <a:schemeClr val="dk1"/>
              </a:solidFill>
              <a:latin typeface="Tahoma"/>
              <a:ea typeface="Tahoma"/>
              <a:cs typeface="Tahoma"/>
            </a:endParaRPr>
          </a:p>
        </p:txBody>
      </p:sp>
      <p:pic>
        <p:nvPicPr>
          <p:cNvPr id="48" name="Google Shape;48;p3" descr="Imagen que contiene dibujo&#10;&#10;Descripción generada automáticamente"/>
          <p:cNvPicPr/>
          <p:nvPr/>
        </p:nvPicPr>
        <p:blipFill>
          <a:blip r:embed="rId3">
            <a:alphaModFix/>
          </a:blip>
          <a:stretch/>
        </p:blipFill>
        <p:spPr bwMode="auto">
          <a:xfrm>
            <a:off x="21999" y="177266"/>
            <a:ext cx="936103" cy="936103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3"/>
          <p:cNvSpPr txBox="1"/>
          <p:nvPr/>
        </p:nvSpPr>
        <p:spPr bwMode="auto">
          <a:xfrm>
            <a:off x="1146175" y="273050"/>
            <a:ext cx="1987550" cy="708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  <a:defRPr/>
            </a:pPr>
            <a:r>
              <a:rPr lang="en-US" sz="4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</a:rPr>
              <a:t>AGENDA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pic>
        <p:nvPicPr>
          <p:cNvPr id="50" name="Google Shape;50;p3" descr="Icono&#10;&#10;Descripción generada automáticamente"/>
          <p:cNvPicPr/>
          <p:nvPr/>
        </p:nvPicPr>
        <p:blipFill>
          <a:blip r:embed="rId4">
            <a:alphaModFix/>
          </a:blip>
          <a:stretch/>
        </p:blipFill>
        <p:spPr bwMode="auto">
          <a:xfrm>
            <a:off x="11225212" y="249237"/>
            <a:ext cx="876299" cy="876299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3"/>
          <p:cNvSpPr txBox="1"/>
          <p:nvPr/>
        </p:nvSpPr>
        <p:spPr bwMode="auto">
          <a:xfrm>
            <a:off x="936625" y="1547358"/>
            <a:ext cx="9707562" cy="708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4000"/>
              <a:buFont typeface="Calibri"/>
              <a:buNone/>
              <a:defRPr/>
            </a:pPr>
            <a:r>
              <a:rPr lang="en-US" sz="40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</a:rPr>
              <a:t>Método</a:t>
            </a:r>
            <a:r>
              <a:rPr lang="en-US" sz="40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</a:rPr>
              <a:t> de </a:t>
            </a:r>
            <a:r>
              <a:rPr lang="en-US" sz="40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</a:rPr>
              <a:t>ordenación</a:t>
            </a:r>
            <a:r>
              <a:rPr lang="en-US" sz="40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</a:rPr>
              <a:t>: </a:t>
            </a:r>
            <a:r>
              <a:rPr lang="en-US" sz="40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</a:rPr>
              <a:t>inserción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slow" p14:dur="2000" advClick="1">
        <p:fade thruBlk="0"/>
      </p:transition>
    </mc:Choice>
    <mc:Fallback>
      <p:transition spd="slow" advClick="1">
        <p:fade thruBlk="0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4" name="Google Shape;194;p10"/>
          <p:cNvSpPr txBox="1"/>
          <p:nvPr/>
        </p:nvSpPr>
        <p:spPr bwMode="auto">
          <a:xfrm>
            <a:off x="936625" y="274637"/>
            <a:ext cx="11104561" cy="741362"/>
          </a:xfrm>
          <a:prstGeom prst="rect">
            <a:avLst/>
          </a:prstGeom>
          <a:solidFill>
            <a:srgbClr val="FFC000"/>
          </a:solidFill>
          <a:ln w="12700" cap="flat" cmpd="sng">
            <a:solidFill>
              <a:srgbClr val="FFC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/>
            </a:pPr>
            <a:endParaRPr sz="1800" b="0" i="0" u="none" strike="noStrike" cap="none">
              <a:solidFill>
                <a:schemeClr val="dk1"/>
              </a:solidFill>
              <a:latin typeface="Tahoma"/>
              <a:ea typeface="Tahoma"/>
              <a:cs typeface="Tahoma"/>
            </a:endParaRPr>
          </a:p>
        </p:txBody>
      </p:sp>
      <p:pic>
        <p:nvPicPr>
          <p:cNvPr id="195" name="Google Shape;195;p10" descr="Imagen que contiene dibujo&#10;&#10;Descripción generada automáticamente"/>
          <p:cNvPicPr/>
          <p:nvPr/>
        </p:nvPicPr>
        <p:blipFill>
          <a:blip r:embed="rId3">
            <a:alphaModFix/>
          </a:blip>
          <a:stretch/>
        </p:blipFill>
        <p:spPr bwMode="auto">
          <a:xfrm>
            <a:off x="21999" y="177266"/>
            <a:ext cx="936103" cy="936103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10"/>
          <p:cNvSpPr txBox="1"/>
          <p:nvPr/>
        </p:nvSpPr>
        <p:spPr bwMode="auto">
          <a:xfrm>
            <a:off x="1146174" y="273050"/>
            <a:ext cx="8683625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  <a:defRPr/>
            </a:pPr>
            <a:r>
              <a:rPr lang="en-US" sz="4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</a:rPr>
              <a:t>ARREGLOS – </a:t>
            </a:r>
            <a:r>
              <a:rPr lang="en-US" sz="4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</a:rPr>
              <a:t>Ordenación</a:t>
            </a:r>
            <a:r>
              <a:rPr lang="en-US" sz="4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</a:rPr>
              <a:t> - INSERCION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198" name="Google Shape;198;p10"/>
          <p:cNvSpPr txBox="1"/>
          <p:nvPr/>
        </p:nvSpPr>
        <p:spPr bwMode="auto">
          <a:xfrm>
            <a:off x="85380" y="1105380"/>
            <a:ext cx="11845051" cy="5505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6"/>
              </a:buClr>
              <a:buSzPts val="3200"/>
              <a:buFont typeface="Calibri"/>
              <a:buNone/>
              <a:defRPr/>
            </a:pPr>
            <a:r>
              <a:rPr lang="en-US" sz="20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</a:rPr>
              <a:t>Este </a:t>
            </a:r>
            <a:r>
              <a:rPr lang="en-US" sz="20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</a:rPr>
              <a:t>algortimo</a:t>
            </a:r>
            <a:r>
              <a:rPr lang="en-US" sz="20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0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</a:rPr>
              <a:t>consta</a:t>
            </a:r>
            <a:r>
              <a:rPr lang="en-US" sz="20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</a:rPr>
              <a:t> de N </a:t>
            </a:r>
            <a:r>
              <a:rPr lang="en-US" sz="20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</a:rPr>
              <a:t>vueltas</a:t>
            </a:r>
            <a:r>
              <a:rPr lang="en-US" sz="20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</a:rPr>
              <a:t>, </a:t>
            </a:r>
            <a:r>
              <a:rPr lang="en-US" sz="20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</a:rPr>
              <a:t>donde</a:t>
            </a:r>
            <a:r>
              <a:rPr lang="en-US" sz="20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</a:rPr>
              <a:t> N es la dimension </a:t>
            </a:r>
            <a:r>
              <a:rPr lang="en-US" sz="20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</a:rPr>
              <a:t>lógica</a:t>
            </a:r>
            <a:r>
              <a:rPr lang="en-US" sz="20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</a:rPr>
              <a:t> del </a:t>
            </a:r>
            <a:r>
              <a:rPr lang="en-US" sz="20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</a:rPr>
              <a:t>arreglo</a:t>
            </a:r>
            <a:r>
              <a:rPr lang="en-US" sz="20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</a:rPr>
              <a:t>. </a:t>
            </a: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</a:rPr>
              <a:t>La idea general de </a:t>
            </a: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</a:rPr>
              <a:t>este</a:t>
            </a: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</a:rPr>
              <a:t>algoritmo</a:t>
            </a: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</a:rPr>
              <a:t> es </a:t>
            </a: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</a:rPr>
              <a:t>ir</a:t>
            </a: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</a:rPr>
              <a:t>considerando</a:t>
            </a: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</a:rPr>
              <a:t>subconjuntos</a:t>
            </a: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</a:rPr>
              <a:t> de </a:t>
            </a: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</a:rPr>
              <a:t>datos</a:t>
            </a: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</a:rPr>
              <a:t> del vector e </a:t>
            </a: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</a:rPr>
              <a:t>ir</a:t>
            </a: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</a:rPr>
              <a:t>ordenándolos</a:t>
            </a: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</a:rPr>
              <a:t>.</a:t>
            </a:r>
            <a:endParaRPr/>
          </a:p>
          <a:p>
            <a:pPr marL="0" marR="0" lvl="0" indent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6"/>
              </a:buClr>
              <a:buSzPts val="3200"/>
              <a:buFont typeface="Calibri"/>
              <a:buNone/>
              <a:defRPr/>
            </a:pPr>
            <a:endParaRPr lang="en-US" sz="2000">
              <a:solidFill>
                <a:srgbClr val="595959"/>
              </a:solidFill>
              <a:latin typeface="Calibri"/>
              <a:ea typeface="Calibri"/>
              <a:cs typeface="Calibri"/>
            </a:endParaRPr>
          </a:p>
          <a:p>
            <a:pPr marL="0" marR="0" lvl="0" indent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6"/>
              </a:buClr>
              <a:buSzPts val="3200"/>
              <a:buFont typeface="Calibri"/>
              <a:buNone/>
              <a:defRPr/>
            </a:pPr>
            <a:r>
              <a:rPr lang="en-US" sz="20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</a:rPr>
              <a:t>E</a:t>
            </a: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</a:rPr>
              <a:t>n la </a:t>
            </a:r>
            <a:r>
              <a:rPr lang="en-US" sz="2000" b="1">
                <a:solidFill>
                  <a:schemeClr val="accent4"/>
                </a:solidFill>
                <a:latin typeface="Calibri"/>
                <a:ea typeface="Calibri"/>
                <a:cs typeface="Calibri"/>
              </a:rPr>
              <a:t>primera</a:t>
            </a:r>
            <a:r>
              <a:rPr lang="en-US" sz="2000" b="1">
                <a:solidFill>
                  <a:schemeClr val="accent4"/>
                </a:solidFill>
                <a:latin typeface="Calibri"/>
                <a:ea typeface="Calibri"/>
                <a:cs typeface="Calibri"/>
              </a:rPr>
              <a:t> Vuelta, </a:t>
            </a: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</a:rPr>
              <a:t>se </a:t>
            </a: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</a:rPr>
              <a:t>trabaja</a:t>
            </a: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</a:rPr>
              <a:t>  </a:t>
            </a: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</a:rPr>
              <a:t>el</a:t>
            </a: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</a:rPr>
              <a:t>subconjunto</a:t>
            </a: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</a:rPr>
              <a:t>formado</a:t>
            </a: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</a:rPr>
              <a:t>por</a:t>
            </a: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</a:rPr>
              <a:t>el</a:t>
            </a: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</a:rPr>
              <a:t> primer </a:t>
            </a: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</a:rPr>
              <a:t>elemento</a:t>
            </a: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</a:rPr>
              <a:t> del </a:t>
            </a: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</a:rPr>
              <a:t>arreglo</a:t>
            </a: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</a:rPr>
              <a:t> que </a:t>
            </a: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</a:rPr>
              <a:t>obviamente</a:t>
            </a: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</a:rPr>
              <a:t> se </a:t>
            </a: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</a:rPr>
              <a:t>considera</a:t>
            </a: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</a:rPr>
              <a:t>ordenado</a:t>
            </a: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</a:rPr>
              <a:t>.</a:t>
            </a:r>
            <a:endParaRPr/>
          </a:p>
          <a:p>
            <a:pPr marL="0" marR="0" lvl="0" indent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6"/>
              </a:buClr>
              <a:buSzPts val="3200"/>
              <a:buFont typeface="Calibri"/>
              <a:buNone/>
              <a:defRPr/>
            </a:pPr>
            <a:endParaRPr lang="en-US" sz="2000">
              <a:solidFill>
                <a:srgbClr val="595959"/>
              </a:solidFill>
              <a:latin typeface="Calibri"/>
              <a:ea typeface="Calibri"/>
              <a:cs typeface="Calibri"/>
            </a:endParaRPr>
          </a:p>
          <a:p>
            <a:pPr marL="0" marR="0" lvl="0" indent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6"/>
              </a:buClr>
              <a:buSzPts val="3200"/>
              <a:buFont typeface="Calibri"/>
              <a:buNone/>
              <a:defRPr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</a:rPr>
              <a:t>En la </a:t>
            </a:r>
            <a:r>
              <a:rPr lang="en-US" sz="2000" b="1">
                <a:solidFill>
                  <a:schemeClr val="accent4"/>
                </a:solidFill>
                <a:latin typeface="Calibri"/>
                <a:ea typeface="Calibri"/>
                <a:cs typeface="Calibri"/>
              </a:rPr>
              <a:t>segunda</a:t>
            </a:r>
            <a:r>
              <a:rPr lang="en-US" sz="2000" b="1">
                <a:solidFill>
                  <a:schemeClr val="accent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000" b="1">
                <a:solidFill>
                  <a:schemeClr val="accent4"/>
                </a:solidFill>
                <a:latin typeface="Calibri"/>
                <a:ea typeface="Calibri"/>
                <a:cs typeface="Calibri"/>
              </a:rPr>
              <a:t>vuelta</a:t>
            </a: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</a:rPr>
              <a:t>, se </a:t>
            </a: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</a:rPr>
              <a:t>trabaja</a:t>
            </a: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</a:rPr>
              <a:t>  </a:t>
            </a: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</a:rPr>
              <a:t>el</a:t>
            </a: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</a:rPr>
              <a:t>subconjunto</a:t>
            </a: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</a:rPr>
              <a:t>formado</a:t>
            </a: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</a:rPr>
              <a:t>por</a:t>
            </a: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</a:rPr>
              <a:t>el</a:t>
            </a: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</a:rPr>
              <a:t> primer y </a:t>
            </a: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</a:rPr>
              <a:t>segundo</a:t>
            </a: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</a:rPr>
              <a:t>elemento</a:t>
            </a: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</a:rPr>
              <a:t> del </a:t>
            </a: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</a:rPr>
              <a:t>arreglo</a:t>
            </a: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</a:rPr>
              <a:t> y se </a:t>
            </a: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</a:rPr>
              <a:t>ordena</a:t>
            </a: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</a:rPr>
              <a:t> ese </a:t>
            </a: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</a:rPr>
              <a:t>subconjunto</a:t>
            </a: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</a:rPr>
              <a:t> de </a:t>
            </a: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</a:rPr>
              <a:t>manera</a:t>
            </a: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</a:rPr>
              <a:t> de </a:t>
            </a: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</a:rPr>
              <a:t>encontrar</a:t>
            </a: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</a:rPr>
              <a:t>en</a:t>
            </a: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</a:rPr>
              <a:t> que </a:t>
            </a: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</a:rPr>
              <a:t>posición</a:t>
            </a: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</a:rPr>
              <a:t>debe</a:t>
            </a: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</a:rPr>
              <a:t>estar</a:t>
            </a: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</a:rPr>
              <a:t>el</a:t>
            </a: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</a:rPr>
              <a:t>segundo</a:t>
            </a: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</a:rPr>
              <a:t>elemento</a:t>
            </a: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</a:rPr>
              <a:t> para que </a:t>
            </a: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</a:rPr>
              <a:t>el</a:t>
            </a: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</a:rPr>
              <a:t>arreglo</a:t>
            </a: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</a:rPr>
              <a:t>siga</a:t>
            </a: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</a:rPr>
              <a:t>ordenado</a:t>
            </a: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</a:rPr>
              <a:t>.</a:t>
            </a:r>
            <a:endParaRPr/>
          </a:p>
          <a:p>
            <a:pPr marL="0" marR="0" lvl="0" indent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6"/>
              </a:buClr>
              <a:buSzPts val="3200"/>
              <a:buFont typeface="Calibri"/>
              <a:buNone/>
              <a:defRPr/>
            </a:pPr>
            <a:endParaRPr lang="en-US" sz="2000">
              <a:solidFill>
                <a:srgbClr val="595959"/>
              </a:solidFill>
              <a:latin typeface="Calibri"/>
              <a:ea typeface="Calibri"/>
              <a:cs typeface="Calibri"/>
            </a:endParaRPr>
          </a:p>
          <a:p>
            <a:pPr algn="just">
              <a:lnSpc>
                <a:spcPct val="90000"/>
              </a:lnSpc>
              <a:buClr>
                <a:srgbClr val="2E75B6"/>
              </a:buClr>
              <a:buSzPts val="3200"/>
              <a:defRPr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</a:rPr>
              <a:t>En la </a:t>
            </a:r>
            <a:r>
              <a:rPr lang="en-US" sz="2000" b="1">
                <a:solidFill>
                  <a:schemeClr val="accent4"/>
                </a:solidFill>
                <a:latin typeface="Calibri"/>
                <a:ea typeface="Calibri"/>
                <a:cs typeface="Calibri"/>
              </a:rPr>
              <a:t>tercera</a:t>
            </a:r>
            <a:r>
              <a:rPr lang="en-US" sz="2000" b="1">
                <a:solidFill>
                  <a:schemeClr val="accent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000" b="1">
                <a:solidFill>
                  <a:schemeClr val="accent4"/>
                </a:solidFill>
                <a:latin typeface="Calibri"/>
                <a:ea typeface="Calibri"/>
                <a:cs typeface="Calibri"/>
              </a:rPr>
              <a:t>vuelta</a:t>
            </a: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</a:rPr>
              <a:t>, se </a:t>
            </a: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</a:rPr>
              <a:t>trabaja</a:t>
            </a: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</a:rPr>
              <a:t>  </a:t>
            </a: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</a:rPr>
              <a:t>el</a:t>
            </a: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</a:rPr>
              <a:t>subconjunto</a:t>
            </a: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</a:rPr>
              <a:t>formado</a:t>
            </a: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</a:rPr>
              <a:t>por</a:t>
            </a: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</a:rPr>
              <a:t>el</a:t>
            </a: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</a:rPr>
              <a:t> primer, </a:t>
            </a: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</a:rPr>
              <a:t>segundo</a:t>
            </a: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</a:rPr>
              <a:t> y </a:t>
            </a: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</a:rPr>
              <a:t>tercer</a:t>
            </a: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</a:rPr>
              <a:t>elemento</a:t>
            </a: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</a:rPr>
              <a:t> del </a:t>
            </a: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</a:rPr>
              <a:t>arreglo</a:t>
            </a: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</a:rPr>
              <a:t> y se </a:t>
            </a: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</a:rPr>
              <a:t>ordena</a:t>
            </a: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</a:rPr>
              <a:t> ese </a:t>
            </a: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</a:rPr>
              <a:t>subconjunto</a:t>
            </a: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</a:rPr>
              <a:t> de </a:t>
            </a: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</a:rPr>
              <a:t>manera</a:t>
            </a: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</a:rPr>
              <a:t> de </a:t>
            </a: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</a:rPr>
              <a:t>encontrar</a:t>
            </a: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</a:rPr>
              <a:t>en</a:t>
            </a: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</a:rPr>
              <a:t> que </a:t>
            </a: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</a:rPr>
              <a:t>posición</a:t>
            </a: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</a:rPr>
              <a:t>debe</a:t>
            </a: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</a:rPr>
              <a:t>estar</a:t>
            </a: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</a:rPr>
              <a:t>el</a:t>
            </a: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</a:rPr>
              <a:t>tercer</a:t>
            </a: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</a:rPr>
              <a:t>elemento</a:t>
            </a: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</a:rPr>
              <a:t> para que </a:t>
            </a: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</a:rPr>
              <a:t>el</a:t>
            </a: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</a:rPr>
              <a:t>arreglo</a:t>
            </a: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</a:rPr>
              <a:t>siga</a:t>
            </a: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</a:rPr>
              <a:t>ordenado</a:t>
            </a: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</a:rPr>
              <a:t> (</a:t>
            </a: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</a:rPr>
              <a:t>ya</a:t>
            </a: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</a:rPr>
              <a:t> se sabe que </a:t>
            </a: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</a:rPr>
              <a:t>el</a:t>
            </a: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</a:rPr>
              <a:t> primero y </a:t>
            </a: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</a:rPr>
              <a:t>segundo</a:t>
            </a: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</a:rPr>
              <a:t>están</a:t>
            </a: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</a:rPr>
              <a:t>ordenados</a:t>
            </a: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</a:rPr>
              <a:t>).</a:t>
            </a:r>
            <a:endParaRPr/>
          </a:p>
          <a:p>
            <a:pPr marL="0" marR="0" lvl="0" indent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6"/>
              </a:buClr>
              <a:buSzPts val="3200"/>
              <a:buFont typeface="Calibri"/>
              <a:buNone/>
              <a:defRPr/>
            </a:pPr>
            <a:endParaRPr lang="en-US" sz="2000">
              <a:solidFill>
                <a:srgbClr val="595959"/>
              </a:solidFill>
              <a:latin typeface="Calibri"/>
              <a:ea typeface="Calibri"/>
              <a:cs typeface="Calibri"/>
            </a:endParaRPr>
          </a:p>
          <a:p>
            <a:pPr algn="just">
              <a:lnSpc>
                <a:spcPct val="90000"/>
              </a:lnSpc>
              <a:buClr>
                <a:srgbClr val="2E75B6"/>
              </a:buClr>
              <a:buSzPts val="3200"/>
              <a:defRPr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</a:rPr>
              <a:t>En la </a:t>
            </a:r>
            <a:r>
              <a:rPr lang="en-US" sz="2000" b="1">
                <a:solidFill>
                  <a:schemeClr val="accent4"/>
                </a:solidFill>
                <a:latin typeface="Calibri"/>
                <a:ea typeface="Calibri"/>
                <a:cs typeface="Calibri"/>
              </a:rPr>
              <a:t>cuarta</a:t>
            </a:r>
            <a:r>
              <a:rPr lang="en-US" sz="2000" b="1">
                <a:solidFill>
                  <a:schemeClr val="accent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000" b="1">
                <a:solidFill>
                  <a:schemeClr val="accent4"/>
                </a:solidFill>
                <a:latin typeface="Calibri"/>
                <a:ea typeface="Calibri"/>
                <a:cs typeface="Calibri"/>
              </a:rPr>
              <a:t>vuelta</a:t>
            </a: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</a:rPr>
              <a:t>, se </a:t>
            </a: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</a:rPr>
              <a:t>trabaja</a:t>
            </a: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</a:rPr>
              <a:t>  </a:t>
            </a: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</a:rPr>
              <a:t>el</a:t>
            </a: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</a:rPr>
              <a:t>subconjunto</a:t>
            </a: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</a:rPr>
              <a:t>formado</a:t>
            </a: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</a:rPr>
              <a:t>por</a:t>
            </a: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</a:rPr>
              <a:t>el</a:t>
            </a: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</a:rPr>
              <a:t> primer, </a:t>
            </a: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</a:rPr>
              <a:t>segundo</a:t>
            </a: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</a:rPr>
              <a:t>, </a:t>
            </a: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</a:rPr>
              <a:t>tercer</a:t>
            </a: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</a:rPr>
              <a:t> y </a:t>
            </a: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</a:rPr>
              <a:t>cuarto</a:t>
            </a: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</a:rPr>
              <a:t>elemento</a:t>
            </a: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</a:rPr>
              <a:t> del </a:t>
            </a: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</a:rPr>
              <a:t>arreglo</a:t>
            </a: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</a:rPr>
              <a:t> y se </a:t>
            </a: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</a:rPr>
              <a:t>ordena</a:t>
            </a: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</a:rPr>
              <a:t> ese </a:t>
            </a: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</a:rPr>
              <a:t>subconjunto</a:t>
            </a: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</a:rPr>
              <a:t> de </a:t>
            </a: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</a:rPr>
              <a:t>manera</a:t>
            </a: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</a:rPr>
              <a:t> de </a:t>
            </a: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</a:rPr>
              <a:t>encontrar</a:t>
            </a: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</a:rPr>
              <a:t>en</a:t>
            </a: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</a:rPr>
              <a:t> que </a:t>
            </a: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</a:rPr>
              <a:t>posición</a:t>
            </a: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</a:rPr>
              <a:t>debe</a:t>
            </a: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</a:rPr>
              <a:t>estar</a:t>
            </a: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</a:rPr>
              <a:t>el</a:t>
            </a: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</a:rPr>
              <a:t>cuarto</a:t>
            </a: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</a:rPr>
              <a:t>elemento</a:t>
            </a: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</a:rPr>
              <a:t> para que </a:t>
            </a: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</a:rPr>
              <a:t>el</a:t>
            </a: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</a:rPr>
              <a:t>arreglo</a:t>
            </a: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</a:rPr>
              <a:t>siga</a:t>
            </a: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</a:rPr>
              <a:t>ordenado</a:t>
            </a: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</a:rPr>
              <a:t> (</a:t>
            </a: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</a:rPr>
              <a:t>ya</a:t>
            </a: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</a:rPr>
              <a:t> se sabe que </a:t>
            </a: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</a:rPr>
              <a:t>el</a:t>
            </a: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</a:rPr>
              <a:t> primero, </a:t>
            </a: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</a:rPr>
              <a:t>el</a:t>
            </a: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</a:rPr>
              <a:t>segundo</a:t>
            </a: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</a:rPr>
              <a:t> y </a:t>
            </a: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</a:rPr>
              <a:t>el</a:t>
            </a: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</a:rPr>
              <a:t>tercero</a:t>
            </a: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</a:rPr>
              <a:t>están</a:t>
            </a: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</a:rPr>
              <a:t>ordenados</a:t>
            </a: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</a:rPr>
              <a:t>).</a:t>
            </a:r>
            <a:endParaRPr/>
          </a:p>
          <a:p>
            <a:pPr marL="0" marR="0" lvl="0" indent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6"/>
              </a:buClr>
              <a:buSzPts val="3200"/>
              <a:buFont typeface="Calibri"/>
              <a:buNone/>
              <a:defRPr/>
            </a:pPr>
            <a:endParaRPr lang="en-US" sz="2000">
              <a:solidFill>
                <a:srgbClr val="595959"/>
              </a:solidFill>
              <a:latin typeface="Calibri"/>
              <a:ea typeface="Calibri"/>
              <a:cs typeface="Calibri"/>
            </a:endParaRPr>
          </a:p>
          <a:p>
            <a:pPr marL="0" marR="0" lvl="0" indent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6"/>
              </a:buClr>
              <a:buSzPts val="3200"/>
              <a:buFont typeface="Calibri"/>
              <a:buNone/>
              <a:defRPr/>
            </a:pP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</a:rPr>
              <a:t>Esto</a:t>
            </a: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</a:rPr>
              <a:t> se </a:t>
            </a: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</a:rPr>
              <a:t>repite</a:t>
            </a: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</a:rPr>
              <a:t> hasta </a:t>
            </a: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</a:rPr>
              <a:t>recorrer</a:t>
            </a: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</a:rPr>
              <a:t>todo</a:t>
            </a: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</a:rPr>
              <a:t>el</a:t>
            </a: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</a:rPr>
              <a:t>arreglo</a:t>
            </a: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</a:rPr>
              <a:t>, </a:t>
            </a: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</a:rPr>
              <a:t>dando</a:t>
            </a: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</a:rPr>
              <a:t>así</a:t>
            </a: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</a:rPr>
              <a:t> un total de N </a:t>
            </a: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</a:rPr>
              <a:t>vueltas</a:t>
            </a:r>
            <a:r>
              <a:rPr lang="en-US" sz="2000">
                <a:solidFill>
                  <a:srgbClr val="595959"/>
                </a:solidFill>
                <a:latin typeface="Calibri"/>
                <a:ea typeface="Calibri"/>
                <a:cs typeface="Calibri"/>
              </a:rPr>
              <a:t>.</a:t>
            </a:r>
            <a:endParaRPr/>
          </a:p>
        </p:txBody>
      </p:sp>
      <p:sp>
        <p:nvSpPr>
          <p:cNvPr id="2" name="Google Shape;46;p3"/>
          <p:cNvSpPr txBox="1"/>
          <p:nvPr/>
        </p:nvSpPr>
        <p:spPr bwMode="auto">
          <a:xfrm>
            <a:off x="47625" y="6379029"/>
            <a:ext cx="2891518" cy="434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Tahoma"/>
              <a:buNone/>
              <a:defRPr/>
            </a:pPr>
            <a:r>
              <a:rPr lang="en-US" sz="1200" b="0" i="0" u="none" strike="noStrike" cap="none">
                <a:solidFill>
                  <a:srgbClr val="595959"/>
                </a:solidFill>
                <a:latin typeface="Tahoma"/>
                <a:ea typeface="Tahoma"/>
                <a:cs typeface="Tahoma"/>
              </a:rPr>
              <a:t>Clase</a:t>
            </a:r>
            <a:r>
              <a:rPr lang="en-US" sz="1200" b="0" i="0" u="none" strike="noStrike" cap="none">
                <a:solidFill>
                  <a:srgbClr val="595959"/>
                </a:solidFill>
                <a:latin typeface="Tahoma"/>
                <a:ea typeface="Tahoma"/>
                <a:cs typeface="Tahoma"/>
              </a:rPr>
              <a:t> 1-3 – </a:t>
            </a:r>
            <a:r>
              <a:rPr lang="en-US" sz="1200" b="0" i="0" u="none" strike="noStrike" cap="none">
                <a:solidFill>
                  <a:srgbClr val="595959"/>
                </a:solidFill>
                <a:latin typeface="Tahoma"/>
                <a:ea typeface="Tahoma"/>
                <a:cs typeface="Tahoma"/>
              </a:rPr>
              <a:t>Módulo</a:t>
            </a:r>
            <a:r>
              <a:rPr lang="en-US" sz="1200" b="0" i="0" u="none" strike="noStrike" cap="none">
                <a:solidFill>
                  <a:srgbClr val="595959"/>
                </a:solidFill>
                <a:latin typeface="Tahoma"/>
                <a:ea typeface="Tahoma"/>
                <a:cs typeface="Tahoma"/>
              </a:rPr>
              <a:t> </a:t>
            </a:r>
            <a:r>
              <a:rPr lang="en-US" sz="1200" b="0" i="0" u="none" strike="noStrike" cap="none">
                <a:solidFill>
                  <a:srgbClr val="595959"/>
                </a:solidFill>
                <a:latin typeface="Tahoma"/>
                <a:ea typeface="Tahoma"/>
                <a:cs typeface="Tahoma"/>
              </a:rPr>
              <a:t>Imperativo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slow" p14:dur="2000" advClick="1">
        <p:fade thruBlk="0"/>
      </p:transition>
    </mc:Choice>
    <mc:Fallback>
      <p:transition spd="slow" advClick="1">
        <p:fade thruBlk="0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3" name="Google Shape;193;p10"/>
          <p:cNvSpPr txBox="1"/>
          <p:nvPr/>
        </p:nvSpPr>
        <p:spPr bwMode="auto">
          <a:xfrm>
            <a:off x="47625" y="644842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Tahoma"/>
              <a:buNone/>
              <a:defRPr/>
            </a:pPr>
            <a:r>
              <a:rPr lang="en-US" sz="1200" b="0" i="0" u="none" strike="noStrike" cap="none">
                <a:solidFill>
                  <a:srgbClr val="595959"/>
                </a:solidFill>
                <a:latin typeface="Tahoma"/>
                <a:ea typeface="Tahoma"/>
                <a:cs typeface="Tahoma"/>
              </a:rPr>
              <a:t>Clase 1 – Módulo Imperativo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194" name="Google Shape;194;p10"/>
          <p:cNvSpPr txBox="1"/>
          <p:nvPr/>
        </p:nvSpPr>
        <p:spPr bwMode="auto">
          <a:xfrm>
            <a:off x="936625" y="274637"/>
            <a:ext cx="11104561" cy="741362"/>
          </a:xfrm>
          <a:prstGeom prst="rect">
            <a:avLst/>
          </a:prstGeom>
          <a:solidFill>
            <a:srgbClr val="FFC000"/>
          </a:solidFill>
          <a:ln w="12700" cap="flat" cmpd="sng">
            <a:solidFill>
              <a:srgbClr val="FFC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/>
            </a:pPr>
            <a:endParaRPr sz="1800" b="0" i="0" u="none" strike="noStrike" cap="none">
              <a:solidFill>
                <a:schemeClr val="dk1"/>
              </a:solidFill>
              <a:latin typeface="Tahoma"/>
              <a:ea typeface="Tahoma"/>
              <a:cs typeface="Tahoma"/>
            </a:endParaRPr>
          </a:p>
        </p:txBody>
      </p:sp>
      <p:pic>
        <p:nvPicPr>
          <p:cNvPr id="195" name="Google Shape;195;p10" descr="Imagen que contiene dibujo&#10;&#10;Descripción generada automáticamente"/>
          <p:cNvPicPr/>
          <p:nvPr/>
        </p:nvPicPr>
        <p:blipFill>
          <a:blip r:embed="rId3">
            <a:alphaModFix/>
          </a:blip>
          <a:stretch/>
        </p:blipFill>
        <p:spPr bwMode="auto">
          <a:xfrm>
            <a:off x="21999" y="177266"/>
            <a:ext cx="936103" cy="936103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10"/>
          <p:cNvSpPr txBox="1"/>
          <p:nvPr/>
        </p:nvSpPr>
        <p:spPr bwMode="auto">
          <a:xfrm>
            <a:off x="1146174" y="273050"/>
            <a:ext cx="8683625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  <a:defRPr/>
            </a:pPr>
            <a:r>
              <a:rPr lang="en-US" sz="4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</a:rPr>
              <a:t>ARREGLOS – </a:t>
            </a:r>
            <a:r>
              <a:rPr lang="en-US" sz="4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</a:rPr>
              <a:t>Ordenación</a:t>
            </a:r>
            <a:r>
              <a:rPr lang="en-US" sz="4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</a:rPr>
              <a:t> - INSERCION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3" name="Google Shape;62;p4"/>
          <p:cNvSpPr txBox="1"/>
          <p:nvPr/>
        </p:nvSpPr>
        <p:spPr bwMode="auto">
          <a:xfrm>
            <a:off x="131735" y="1306137"/>
            <a:ext cx="3726588" cy="101562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200"/>
              <a:buFont typeface="Calibri"/>
              <a:buNone/>
              <a:defRPr/>
            </a:pPr>
            <a:r>
              <a:rPr lang="en-US" sz="3000" b="1" i="0" u="none" strike="noStrike" cap="none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ea typeface="Calibri"/>
                <a:cs typeface="Calibri"/>
              </a:rPr>
              <a:t>QUE NECESITAMOS CONOCER?</a:t>
            </a:r>
            <a:endParaRPr sz="3000" b="1" i="0" u="none" strike="noStrike" cap="none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Google Shape;62;p4"/>
          <p:cNvSpPr txBox="1"/>
          <p:nvPr/>
        </p:nvSpPr>
        <p:spPr bwMode="auto">
          <a:xfrm>
            <a:off x="4088976" y="1213804"/>
            <a:ext cx="7952211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200"/>
              <a:buFont typeface="Arial"/>
              <a:buChar char="•"/>
              <a:defRPr/>
            </a:pPr>
            <a:r>
              <a:rPr lang="en-US" sz="2400" i="0" u="none" strike="noStrike" cap="none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ea typeface="Calibri"/>
                <a:cs typeface="Calibri"/>
              </a:rPr>
              <a:t>Dimensión</a:t>
            </a:r>
            <a:r>
              <a:rPr lang="en-US" sz="2400" i="0" u="none" strike="noStrike" cap="none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i="0" u="none" strike="noStrike" cap="none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ea typeface="Calibri"/>
                <a:cs typeface="Calibri"/>
              </a:rPr>
              <a:t>lógica</a:t>
            </a:r>
            <a:r>
              <a:rPr lang="en-US" sz="2400" i="0" u="none" strike="noStrike" cap="none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ea typeface="Calibri"/>
                <a:cs typeface="Calibri"/>
              </a:rPr>
              <a:t> del </a:t>
            </a:r>
            <a:r>
              <a:rPr lang="en-US" sz="2400" i="0" u="none" strike="noStrike" cap="none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ea typeface="Calibri"/>
                <a:cs typeface="Calibri"/>
              </a:rPr>
              <a:t>arreglo</a:t>
            </a:r>
            <a:r>
              <a:rPr lang="en-US" sz="2400" i="0" u="none" strike="noStrike" cap="none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ea typeface="Calibri"/>
                <a:cs typeface="Calibri"/>
              </a:rPr>
              <a:t>.</a:t>
            </a:r>
            <a:endParaRPr/>
          </a:p>
          <a:p>
            <a:pPr marL="342900" marR="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200"/>
              <a:buFont typeface="Arial"/>
              <a:buChar char="•"/>
              <a:defRPr/>
            </a:pPr>
            <a:r>
              <a:rPr lang="en-US" sz="240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ea typeface="Calibri"/>
                <a:cs typeface="Calibri"/>
              </a:rPr>
              <a:t>Posición</a:t>
            </a:r>
            <a:r>
              <a:rPr lang="en-US" sz="240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ea typeface="Calibri"/>
                <a:cs typeface="Calibri"/>
              </a:rPr>
              <a:t> que se </a:t>
            </a:r>
            <a:r>
              <a:rPr lang="en-US" sz="240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ea typeface="Calibri"/>
                <a:cs typeface="Calibri"/>
              </a:rPr>
              <a:t>debe</a:t>
            </a:r>
            <a:r>
              <a:rPr lang="en-US" sz="240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ea typeface="Calibri"/>
                <a:cs typeface="Calibri"/>
              </a:rPr>
              <a:t>comparar</a:t>
            </a:r>
            <a:endParaRPr lang="en-US" sz="2400">
              <a:solidFill>
                <a:schemeClr val="tx1">
                  <a:lumMod val="50000"/>
                  <a:lumOff val="50000"/>
                </a:schemeClr>
              </a:solidFill>
              <a:latin typeface="Calibri"/>
              <a:ea typeface="Calibri"/>
              <a:cs typeface="Calibri"/>
            </a:endParaRPr>
          </a:p>
          <a:p>
            <a:pPr marL="342900" marR="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200"/>
              <a:buFont typeface="Arial"/>
              <a:buChar char="•"/>
              <a:defRPr/>
            </a:pPr>
            <a:r>
              <a:rPr lang="en-US" sz="2400" i="0" u="none" strike="noStrike" cap="none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ea typeface="Calibri"/>
                <a:cs typeface="Calibri"/>
              </a:rPr>
              <a:t>Cuántos</a:t>
            </a:r>
            <a:r>
              <a:rPr lang="en-US" sz="2400" i="0" u="none" strike="noStrike" cap="none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i="0" u="none" strike="noStrike" cap="none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ea typeface="Calibri"/>
                <a:cs typeface="Calibri"/>
              </a:rPr>
              <a:t>elementos</a:t>
            </a:r>
            <a:r>
              <a:rPr lang="en-US" sz="2400" i="0" u="none" strike="noStrike" cap="none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i="0" u="none" strike="noStrike" cap="none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ea typeface="Calibri"/>
                <a:cs typeface="Calibri"/>
              </a:rPr>
              <a:t>ya</a:t>
            </a:r>
            <a:r>
              <a:rPr lang="en-US" sz="2400" i="0" u="none" strike="noStrike" cap="none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ea typeface="Calibri"/>
                <a:cs typeface="Calibri"/>
              </a:rPr>
              <a:t> se </a:t>
            </a:r>
            <a:r>
              <a:rPr lang="en-US" sz="2400" i="0" u="none" strike="noStrike" cap="none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ea typeface="Calibri"/>
                <a:cs typeface="Calibri"/>
              </a:rPr>
              <a:t>encuientran</a:t>
            </a:r>
            <a:r>
              <a:rPr lang="en-US" sz="2400" i="0" u="none" strike="noStrike" cap="none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i="0" u="none" strike="noStrike" cap="none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ea typeface="Calibri"/>
                <a:cs typeface="Calibri"/>
              </a:rPr>
              <a:t>ordenados</a:t>
            </a:r>
            <a:endParaRPr sz="2400" i="0" u="none" strike="noStrike" cap="none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5" name="Insercion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4"/>
          <a:stretch/>
        </p:blipFill>
        <p:spPr bwMode="auto">
          <a:xfrm>
            <a:off x="2732134" y="2648362"/>
            <a:ext cx="7353697" cy="395428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slow" p14:dur="2000" advClick="1">
        <p:fade thruBlk="0"/>
      </p:transition>
    </mc:Choice>
    <mc:Fallback>
      <p:transition spd="slow" advClick="1">
        <p:fade thruBlk="0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21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" name="Google Shape;118;p8"/>
          <p:cNvSpPr txBox="1"/>
          <p:nvPr/>
        </p:nvSpPr>
        <p:spPr bwMode="auto">
          <a:xfrm>
            <a:off x="381000" y="3829286"/>
            <a:ext cx="9035144" cy="601661"/>
          </a:xfrm>
          <a:prstGeom prst="rect">
            <a:avLst/>
          </a:prstGeom>
          <a:noFill/>
          <a:ln w="38100" cap="flat" cmpd="sng">
            <a:solidFill>
              <a:srgbClr val="76717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/>
            </a:pPr>
            <a:endParaRPr sz="1800" b="0" i="0" u="none" strike="noStrike" cap="none">
              <a:solidFill>
                <a:schemeClr val="dk1"/>
              </a:solidFill>
              <a:latin typeface="Tahoma"/>
              <a:ea typeface="Tahoma"/>
              <a:cs typeface="Tahoma"/>
            </a:endParaRPr>
          </a:p>
        </p:txBody>
      </p:sp>
      <p:sp>
        <p:nvSpPr>
          <p:cNvPr id="37" name="Google Shape;76;p5"/>
          <p:cNvSpPr txBox="1"/>
          <p:nvPr/>
        </p:nvSpPr>
        <p:spPr bwMode="auto">
          <a:xfrm>
            <a:off x="1824116" y="3902647"/>
            <a:ext cx="1009930" cy="40177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Consolas"/>
              <a:buNone/>
              <a:defRPr/>
            </a:pPr>
            <a:endParaRPr sz="2000" b="0" i="0" u="none" strike="noStrike" cap="none">
              <a:solidFill>
                <a:schemeClr val="accent4"/>
              </a:solidFill>
              <a:latin typeface="Consolas"/>
            </a:endParaRPr>
          </a:p>
        </p:txBody>
      </p:sp>
      <p:sp>
        <p:nvSpPr>
          <p:cNvPr id="48" name="Google Shape;76;p5"/>
          <p:cNvSpPr txBox="1"/>
          <p:nvPr/>
        </p:nvSpPr>
        <p:spPr bwMode="auto">
          <a:xfrm>
            <a:off x="508779" y="3915292"/>
            <a:ext cx="1009930" cy="40177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Consolas"/>
              <a:buNone/>
              <a:defRPr/>
            </a:pPr>
            <a:endParaRPr sz="2000" b="0" i="0" u="none" strike="noStrike" cap="none">
              <a:solidFill>
                <a:schemeClr val="accent4"/>
              </a:solidFill>
              <a:latin typeface="Consolas"/>
            </a:endParaRPr>
          </a:p>
        </p:txBody>
      </p:sp>
      <p:sp>
        <p:nvSpPr>
          <p:cNvPr id="21" name="Google Shape;133;p8"/>
          <p:cNvSpPr txBox="1"/>
          <p:nvPr/>
        </p:nvSpPr>
        <p:spPr bwMode="auto">
          <a:xfrm>
            <a:off x="460990" y="3882125"/>
            <a:ext cx="1049050" cy="430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onsolas"/>
              <a:buNone/>
              <a:defRPr/>
            </a:pPr>
            <a:r>
              <a:rPr lang="en-US" sz="22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109" name="Google Shape;109;p8"/>
          <p:cNvSpPr txBox="1"/>
          <p:nvPr/>
        </p:nvSpPr>
        <p:spPr bwMode="auto">
          <a:xfrm>
            <a:off x="936625" y="274637"/>
            <a:ext cx="11104561" cy="741362"/>
          </a:xfrm>
          <a:prstGeom prst="rect">
            <a:avLst/>
          </a:prstGeom>
          <a:solidFill>
            <a:srgbClr val="FFC000"/>
          </a:solidFill>
          <a:ln w="12700" cap="flat" cmpd="sng">
            <a:solidFill>
              <a:srgbClr val="FFC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/>
            </a:pPr>
            <a:endParaRPr sz="1800" b="0" i="0" u="none" strike="noStrike" cap="none">
              <a:solidFill>
                <a:schemeClr val="dk1"/>
              </a:solidFill>
              <a:latin typeface="Tahoma"/>
              <a:ea typeface="Tahoma"/>
              <a:cs typeface="Tahoma"/>
            </a:endParaRPr>
          </a:p>
        </p:txBody>
      </p:sp>
      <p:pic>
        <p:nvPicPr>
          <p:cNvPr id="110" name="Google Shape;110;p8" descr="Imagen que contiene dibujo&#10;&#10;Descripción generada automáticamente"/>
          <p:cNvPicPr/>
          <p:nvPr/>
        </p:nvPicPr>
        <p:blipFill>
          <a:blip r:embed="rId3">
            <a:alphaModFix/>
          </a:blip>
          <a:stretch/>
        </p:blipFill>
        <p:spPr bwMode="auto">
          <a:xfrm>
            <a:off x="21999" y="177266"/>
            <a:ext cx="936103" cy="936103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8"/>
          <p:cNvSpPr txBox="1"/>
          <p:nvPr/>
        </p:nvSpPr>
        <p:spPr bwMode="auto">
          <a:xfrm>
            <a:off x="1146175" y="273050"/>
            <a:ext cx="8552996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  <a:defRPr/>
            </a:pPr>
            <a:r>
              <a:rPr lang="en-US" sz="4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</a:rPr>
              <a:t>ARREGLOS – </a:t>
            </a:r>
            <a:r>
              <a:rPr lang="en-US" sz="4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</a:rPr>
              <a:t>Ordenación</a:t>
            </a:r>
            <a:r>
              <a:rPr lang="en-US" sz="4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</a:rPr>
              <a:t> - INSERCION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3" name="Google Shape;76;p5"/>
          <p:cNvSpPr txBox="1"/>
          <p:nvPr/>
        </p:nvSpPr>
        <p:spPr bwMode="auto">
          <a:xfrm>
            <a:off x="9764899" y="3770502"/>
            <a:ext cx="2106387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Consolas"/>
              <a:buNone/>
              <a:defRPr/>
            </a:pPr>
            <a:r>
              <a:rPr lang="es-ES" sz="1800" b="0" i="0" u="none" strike="noStrike" cap="none">
                <a:solidFill>
                  <a:srgbClr val="595959"/>
                </a:solidFill>
                <a:latin typeface="Consolas"/>
                <a:ea typeface="Consolas"/>
                <a:cs typeface="Consolas"/>
              </a:rPr>
              <a:t>Debe insertarse en la posición 1</a:t>
            </a:r>
            <a:endParaRPr sz="1800" b="0" i="0" u="none" strike="noStrike" cap="none">
              <a:solidFill>
                <a:schemeClr val="accent4"/>
              </a:solidFill>
              <a:latin typeface="Consolas"/>
            </a:endParaRPr>
          </a:p>
        </p:txBody>
      </p:sp>
      <p:sp>
        <p:nvSpPr>
          <p:cNvPr id="26" name="Google Shape;76;p5"/>
          <p:cNvSpPr txBox="1"/>
          <p:nvPr/>
        </p:nvSpPr>
        <p:spPr bwMode="auto">
          <a:xfrm>
            <a:off x="381000" y="2275679"/>
            <a:ext cx="2106387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Consolas"/>
              <a:buNone/>
              <a:defRPr/>
            </a:pPr>
            <a:r>
              <a:rPr lang="es-ES" sz="2400" b="1" i="0" u="none" strike="noStrike" cap="none">
                <a:solidFill>
                  <a:schemeClr val="accent1">
                    <a:lumMod val="75000"/>
                  </a:schemeClr>
                </a:solidFill>
                <a:latin typeface="Consolas"/>
                <a:ea typeface="Consolas"/>
                <a:cs typeface="Consolas"/>
              </a:rPr>
              <a:t>VUELTA 1</a:t>
            </a:r>
            <a:endParaRPr sz="1400" b="1" i="0" u="none" strike="noStrike" cap="none">
              <a:solidFill>
                <a:schemeClr val="accent1">
                  <a:lumMod val="75000"/>
                </a:schemeClr>
              </a:solidFill>
              <a:latin typeface="Consolas"/>
            </a:endParaRPr>
          </a:p>
        </p:txBody>
      </p:sp>
      <p:grpSp>
        <p:nvGrpSpPr>
          <p:cNvPr id="27" name="Grupo 26"/>
          <p:cNvGrpSpPr/>
          <p:nvPr/>
        </p:nvGrpSpPr>
        <p:grpSpPr bwMode="auto">
          <a:xfrm>
            <a:off x="2185568" y="2116262"/>
            <a:ext cx="9855610" cy="1015622"/>
            <a:chOff x="622878" y="4384316"/>
            <a:chExt cx="9855610" cy="1015622"/>
          </a:xfrm>
        </p:grpSpPr>
        <p:sp>
          <p:nvSpPr>
            <p:cNvPr id="53" name="Flecha: hacia abajo 52"/>
            <p:cNvSpPr/>
            <p:nvPr/>
          </p:nvSpPr>
          <p:spPr bwMode="auto">
            <a:xfrm rot="16199999">
              <a:off x="684373" y="4498964"/>
              <a:ext cx="478672" cy="601661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s-AR"/>
            </a:p>
          </p:txBody>
        </p:sp>
        <p:sp>
          <p:nvSpPr>
            <p:cNvPr id="54" name="Google Shape;76;p5"/>
            <p:cNvSpPr txBox="1"/>
            <p:nvPr/>
          </p:nvSpPr>
          <p:spPr bwMode="auto">
            <a:xfrm>
              <a:off x="1320677" y="4384316"/>
              <a:ext cx="9157811" cy="101562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95959"/>
                </a:buClr>
                <a:buSzPts val="2400"/>
                <a:buFont typeface="Consolas"/>
                <a:buNone/>
                <a:defRPr/>
              </a:pPr>
              <a:r>
                <a:rPr lang="es-ES" sz="2000" b="0" i="0" u="none" strike="noStrike" cap="none">
                  <a:solidFill>
                    <a:srgbClr val="595959"/>
                  </a:solidFill>
                  <a:latin typeface="Consolas"/>
                  <a:ea typeface="Consolas"/>
                  <a:cs typeface="Consolas"/>
                </a:rPr>
                <a:t>Tomo ele elemento ubicado en la posición 2 (3) y se compara desde la posición 1 hasta la 1 para ver en qué posición debe insertarse. </a:t>
              </a:r>
              <a:endParaRPr sz="2000" b="0" i="0" u="none" strike="noStrike" cap="none">
                <a:solidFill>
                  <a:schemeClr val="accent4"/>
                </a:solidFill>
                <a:latin typeface="Consolas"/>
              </a:endParaRPr>
            </a:p>
          </p:txBody>
        </p:sp>
      </p:grpSp>
      <p:grpSp>
        <p:nvGrpSpPr>
          <p:cNvPr id="17" name="Grupo 16"/>
          <p:cNvGrpSpPr/>
          <p:nvPr/>
        </p:nvGrpSpPr>
        <p:grpSpPr bwMode="auto">
          <a:xfrm>
            <a:off x="370113" y="1358570"/>
            <a:ext cx="9035144" cy="629305"/>
            <a:chOff x="370113" y="1576290"/>
            <a:chExt cx="9035144" cy="629305"/>
          </a:xfrm>
        </p:grpSpPr>
        <p:sp>
          <p:nvSpPr>
            <p:cNvPr id="5" name="Google Shape;118;p8"/>
            <p:cNvSpPr txBox="1"/>
            <p:nvPr/>
          </p:nvSpPr>
          <p:spPr bwMode="auto">
            <a:xfrm>
              <a:off x="370113" y="1582641"/>
              <a:ext cx="9035144" cy="601661"/>
            </a:xfrm>
            <a:prstGeom prst="rect">
              <a:avLst/>
            </a:prstGeom>
            <a:noFill/>
            <a:ln w="38100" cap="flat" cmpd="sng">
              <a:solidFill>
                <a:srgbClr val="76717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  <a:defRPr/>
              </a:pPr>
              <a:endParaRPr sz="1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</a:endParaRPr>
            </a:p>
          </p:txBody>
        </p:sp>
        <p:cxnSp>
          <p:nvCxnSpPr>
            <p:cNvPr id="6" name="Google Shape;120;p8"/>
            <p:cNvCxnSpPr>
              <a:cxnSpLocks/>
            </p:cNvCxnSpPr>
            <p:nvPr/>
          </p:nvCxnSpPr>
          <p:spPr bwMode="auto">
            <a:xfrm>
              <a:off x="1677865" y="1582641"/>
              <a:ext cx="0" cy="608012"/>
            </a:xfrm>
            <a:prstGeom prst="straightConnector1">
              <a:avLst/>
            </a:prstGeom>
            <a:noFill/>
            <a:ln w="38100" cap="flat" cmpd="sng">
              <a:solidFill>
                <a:srgbClr val="76717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" name="Google Shape;121;p8"/>
            <p:cNvCxnSpPr>
              <a:cxnSpLocks/>
            </p:cNvCxnSpPr>
            <p:nvPr/>
          </p:nvCxnSpPr>
          <p:spPr bwMode="auto">
            <a:xfrm>
              <a:off x="3069448" y="1576291"/>
              <a:ext cx="0" cy="608012"/>
            </a:xfrm>
            <a:prstGeom prst="straightConnector1">
              <a:avLst/>
            </a:prstGeom>
            <a:noFill/>
            <a:ln w="38100" cap="flat" cmpd="sng">
              <a:solidFill>
                <a:srgbClr val="76717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8" name="Google Shape;133;p8"/>
            <p:cNvSpPr txBox="1"/>
            <p:nvPr/>
          </p:nvSpPr>
          <p:spPr bwMode="auto">
            <a:xfrm>
              <a:off x="611992" y="1646365"/>
              <a:ext cx="1049050" cy="43084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200"/>
                <a:buFont typeface="Consolas"/>
                <a:buNone/>
                <a:defRPr/>
              </a:pPr>
              <a:r>
                <a:rPr lang="en-US" sz="2200" b="0" i="0" u="none" strike="noStrike" cap="none">
                  <a:solidFill>
                    <a:schemeClr val="dk1"/>
                  </a:solidFill>
                  <a:latin typeface="Consolas"/>
                  <a:ea typeface="Consolas"/>
                  <a:cs typeface="Consolas"/>
                </a:rPr>
                <a:t>5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cxnSp>
          <p:nvCxnSpPr>
            <p:cNvPr id="9" name="Google Shape;120;p8"/>
            <p:cNvCxnSpPr>
              <a:cxnSpLocks/>
            </p:cNvCxnSpPr>
            <p:nvPr/>
          </p:nvCxnSpPr>
          <p:spPr bwMode="auto">
            <a:xfrm>
              <a:off x="4481764" y="1582637"/>
              <a:ext cx="0" cy="608012"/>
            </a:xfrm>
            <a:prstGeom prst="straightConnector1">
              <a:avLst/>
            </a:prstGeom>
            <a:noFill/>
            <a:ln w="38100" cap="flat" cmpd="sng">
              <a:solidFill>
                <a:srgbClr val="76717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" name="Google Shape;121;p8"/>
            <p:cNvCxnSpPr>
              <a:cxnSpLocks/>
            </p:cNvCxnSpPr>
            <p:nvPr/>
          </p:nvCxnSpPr>
          <p:spPr bwMode="auto">
            <a:xfrm>
              <a:off x="6046596" y="1576290"/>
              <a:ext cx="0" cy="608012"/>
            </a:xfrm>
            <a:prstGeom prst="straightConnector1">
              <a:avLst/>
            </a:prstGeom>
            <a:noFill/>
            <a:ln w="38100" cap="flat" cmpd="sng">
              <a:solidFill>
                <a:srgbClr val="76717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11" name="Google Shape;133;p8"/>
            <p:cNvSpPr txBox="1"/>
            <p:nvPr/>
          </p:nvSpPr>
          <p:spPr bwMode="auto">
            <a:xfrm>
              <a:off x="1905601" y="1633549"/>
              <a:ext cx="1049052" cy="4308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200"/>
                <a:buFont typeface="Consolas"/>
                <a:buNone/>
                <a:defRPr/>
              </a:pPr>
              <a:r>
                <a:rPr lang="en-US" sz="2200">
                  <a:solidFill>
                    <a:schemeClr val="dk1"/>
                  </a:solidFill>
                  <a:latin typeface="Consolas"/>
                </a:rPr>
                <a:t>3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12" name="Google Shape;133;p8"/>
            <p:cNvSpPr txBox="1"/>
            <p:nvPr/>
          </p:nvSpPr>
          <p:spPr bwMode="auto">
            <a:xfrm>
              <a:off x="3282901" y="1646361"/>
              <a:ext cx="1069271" cy="4308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200"/>
                <a:buFont typeface="Consolas"/>
                <a:buNone/>
                <a:defRPr/>
              </a:pPr>
              <a:r>
                <a:rPr lang="en-US" sz="2200" b="0" i="0" u="none" strike="noStrike" cap="none">
                  <a:solidFill>
                    <a:schemeClr val="dk1"/>
                  </a:solidFill>
                  <a:latin typeface="Consolas"/>
                  <a:ea typeface="Consolas"/>
                  <a:cs typeface="Consolas"/>
                </a:rPr>
                <a:t>2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13" name="Google Shape;133;p8"/>
            <p:cNvSpPr txBox="1"/>
            <p:nvPr/>
          </p:nvSpPr>
          <p:spPr bwMode="auto">
            <a:xfrm>
              <a:off x="4553016" y="1633545"/>
              <a:ext cx="1089719" cy="4308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200"/>
                <a:buFont typeface="Consolas"/>
                <a:buNone/>
                <a:defRPr/>
              </a:pPr>
              <a:r>
                <a:rPr lang="en-US" sz="2200" b="0" i="0" u="none" strike="noStrike" cap="none">
                  <a:solidFill>
                    <a:schemeClr val="dk1"/>
                  </a:solidFill>
                  <a:latin typeface="Consolas"/>
                  <a:ea typeface="Consolas"/>
                  <a:cs typeface="Consolas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cxnSp>
          <p:nvCxnSpPr>
            <p:cNvPr id="14" name="Google Shape;121;p8"/>
            <p:cNvCxnSpPr>
              <a:cxnSpLocks/>
            </p:cNvCxnSpPr>
            <p:nvPr/>
          </p:nvCxnSpPr>
          <p:spPr bwMode="auto">
            <a:xfrm>
              <a:off x="8365770" y="1597583"/>
              <a:ext cx="0" cy="608012"/>
            </a:xfrm>
            <a:prstGeom prst="straightConnector1">
              <a:avLst/>
            </a:prstGeom>
            <a:noFill/>
            <a:ln w="38100" cap="flat" cmpd="sng">
              <a:solidFill>
                <a:srgbClr val="76717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2" name="Google Shape;133;p8"/>
            <p:cNvSpPr txBox="1"/>
            <p:nvPr/>
          </p:nvSpPr>
          <p:spPr bwMode="auto">
            <a:xfrm>
              <a:off x="6196305" y="1646357"/>
              <a:ext cx="692916" cy="4308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200"/>
                <a:buFont typeface="Consolas"/>
                <a:buNone/>
                <a:defRPr/>
              </a:pPr>
              <a:r>
                <a:rPr lang="en-US" sz="2200" b="0" i="0" u="none" strike="noStrike" cap="none">
                  <a:solidFill>
                    <a:schemeClr val="dk1"/>
                  </a:solidFill>
                  <a:latin typeface="Consolas"/>
                  <a:ea typeface="Arial"/>
                  <a:cs typeface="Arial"/>
                </a:rPr>
                <a:t>4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15" name="Google Shape;133;p8"/>
            <p:cNvSpPr txBox="1"/>
            <p:nvPr/>
          </p:nvSpPr>
          <p:spPr bwMode="auto">
            <a:xfrm>
              <a:off x="7433639" y="1646357"/>
              <a:ext cx="757947" cy="4308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200"/>
                <a:buFont typeface="Consolas"/>
                <a:buNone/>
                <a:defRPr/>
              </a:pPr>
              <a:r>
                <a:rPr lang="en-US" sz="2200" b="0" i="0" u="none" strike="noStrike" cap="none">
                  <a:solidFill>
                    <a:schemeClr val="dk1"/>
                  </a:solidFill>
                  <a:latin typeface="Consolas"/>
                  <a:ea typeface="Arial"/>
                  <a:cs typeface="Arial"/>
                </a:rPr>
                <a:t>6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cxnSp>
          <p:nvCxnSpPr>
            <p:cNvPr id="16" name="Google Shape;121;p8"/>
            <p:cNvCxnSpPr>
              <a:cxnSpLocks/>
            </p:cNvCxnSpPr>
            <p:nvPr/>
          </p:nvCxnSpPr>
          <p:spPr bwMode="auto">
            <a:xfrm>
              <a:off x="7348962" y="1597583"/>
              <a:ext cx="0" cy="608012"/>
            </a:xfrm>
            <a:prstGeom prst="straightConnector1">
              <a:avLst/>
            </a:prstGeom>
            <a:noFill/>
            <a:ln w="38100" cap="flat" cmpd="sng">
              <a:solidFill>
                <a:srgbClr val="76717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cxnSp>
        <p:nvCxnSpPr>
          <p:cNvPr id="19" name="Google Shape;120;p8"/>
          <p:cNvCxnSpPr>
            <a:cxnSpLocks/>
          </p:cNvCxnSpPr>
          <p:nvPr/>
        </p:nvCxnSpPr>
        <p:spPr bwMode="auto">
          <a:xfrm>
            <a:off x="1688752" y="3829286"/>
            <a:ext cx="0" cy="608012"/>
          </a:xfrm>
          <a:prstGeom prst="straightConnector1">
            <a:avLst/>
          </a:prstGeom>
          <a:noFill/>
          <a:ln w="38100" cap="flat" cmpd="sng">
            <a:solidFill>
              <a:srgbClr val="76717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0" name="Google Shape;121;p8"/>
          <p:cNvCxnSpPr>
            <a:cxnSpLocks/>
          </p:cNvCxnSpPr>
          <p:nvPr/>
        </p:nvCxnSpPr>
        <p:spPr bwMode="auto">
          <a:xfrm>
            <a:off x="3080335" y="3822936"/>
            <a:ext cx="0" cy="608012"/>
          </a:xfrm>
          <a:prstGeom prst="straightConnector1">
            <a:avLst/>
          </a:prstGeom>
          <a:noFill/>
          <a:ln w="38100" cap="flat" cmpd="sng">
            <a:solidFill>
              <a:srgbClr val="76717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2" name="Google Shape;120;p8"/>
          <p:cNvCxnSpPr>
            <a:cxnSpLocks/>
          </p:cNvCxnSpPr>
          <p:nvPr/>
        </p:nvCxnSpPr>
        <p:spPr bwMode="auto">
          <a:xfrm>
            <a:off x="4492651" y="3829281"/>
            <a:ext cx="0" cy="608012"/>
          </a:xfrm>
          <a:prstGeom prst="straightConnector1">
            <a:avLst/>
          </a:prstGeom>
          <a:noFill/>
          <a:ln w="38100" cap="flat" cmpd="sng">
            <a:solidFill>
              <a:srgbClr val="76717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3" name="Google Shape;121;p8"/>
          <p:cNvCxnSpPr>
            <a:cxnSpLocks/>
          </p:cNvCxnSpPr>
          <p:nvPr/>
        </p:nvCxnSpPr>
        <p:spPr bwMode="auto">
          <a:xfrm>
            <a:off x="6057483" y="3822935"/>
            <a:ext cx="0" cy="608012"/>
          </a:xfrm>
          <a:prstGeom prst="straightConnector1">
            <a:avLst/>
          </a:prstGeom>
          <a:noFill/>
          <a:ln w="38100" cap="flat" cmpd="sng">
            <a:solidFill>
              <a:srgbClr val="76717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4" name="Google Shape;133;p8"/>
          <p:cNvSpPr txBox="1"/>
          <p:nvPr/>
        </p:nvSpPr>
        <p:spPr bwMode="auto">
          <a:xfrm>
            <a:off x="1867465" y="3888110"/>
            <a:ext cx="1049052" cy="430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onsolas"/>
              <a:buNone/>
              <a:defRPr/>
            </a:pPr>
            <a:r>
              <a:rPr lang="en-US" sz="2200">
                <a:solidFill>
                  <a:schemeClr val="dk1"/>
                </a:solidFill>
                <a:latin typeface="Consola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25" name="Google Shape;133;p8"/>
          <p:cNvSpPr txBox="1"/>
          <p:nvPr/>
        </p:nvSpPr>
        <p:spPr bwMode="auto">
          <a:xfrm>
            <a:off x="3293788" y="3893006"/>
            <a:ext cx="1069271" cy="430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onsolas"/>
              <a:buNone/>
              <a:defRPr/>
            </a:pPr>
            <a:r>
              <a:rPr lang="en-US" sz="22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28" name="Google Shape;133;p8"/>
          <p:cNvSpPr txBox="1"/>
          <p:nvPr/>
        </p:nvSpPr>
        <p:spPr bwMode="auto">
          <a:xfrm>
            <a:off x="4563903" y="3880190"/>
            <a:ext cx="1089719" cy="430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onsolas"/>
              <a:buNone/>
              <a:defRPr/>
            </a:pPr>
            <a:r>
              <a:rPr lang="en-US" sz="22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cxnSp>
        <p:nvCxnSpPr>
          <p:cNvPr id="29" name="Google Shape;121;p8"/>
          <p:cNvCxnSpPr>
            <a:cxnSpLocks/>
          </p:cNvCxnSpPr>
          <p:nvPr/>
        </p:nvCxnSpPr>
        <p:spPr bwMode="auto">
          <a:xfrm>
            <a:off x="8376657" y="3844228"/>
            <a:ext cx="0" cy="608012"/>
          </a:xfrm>
          <a:prstGeom prst="straightConnector1">
            <a:avLst/>
          </a:prstGeom>
          <a:noFill/>
          <a:ln w="38100" cap="flat" cmpd="sng">
            <a:solidFill>
              <a:srgbClr val="76717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0" name="Google Shape;133;p8"/>
          <p:cNvSpPr txBox="1"/>
          <p:nvPr/>
        </p:nvSpPr>
        <p:spPr bwMode="auto">
          <a:xfrm>
            <a:off x="6207192" y="3893002"/>
            <a:ext cx="692916" cy="430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onsolas"/>
              <a:buNone/>
              <a:defRPr/>
            </a:pPr>
            <a:r>
              <a:rPr lang="en-US" sz="2200" b="0" i="0" u="none" strike="noStrike" cap="none">
                <a:solidFill>
                  <a:schemeClr val="dk1"/>
                </a:solidFill>
                <a:latin typeface="Consolas"/>
                <a:ea typeface="Arial"/>
                <a:cs typeface="Arial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31" name="Google Shape;133;p8"/>
          <p:cNvSpPr txBox="1"/>
          <p:nvPr/>
        </p:nvSpPr>
        <p:spPr bwMode="auto">
          <a:xfrm>
            <a:off x="7444526" y="3893002"/>
            <a:ext cx="757947" cy="430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onsolas"/>
              <a:buNone/>
              <a:defRPr/>
            </a:pPr>
            <a:r>
              <a:rPr lang="en-US" sz="2200" b="0" i="0" u="none" strike="noStrike" cap="none">
                <a:solidFill>
                  <a:schemeClr val="dk1"/>
                </a:solidFill>
                <a:latin typeface="Consolas"/>
                <a:ea typeface="Arial"/>
                <a:cs typeface="Arial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cxnSp>
        <p:nvCxnSpPr>
          <p:cNvPr id="45" name="Google Shape;121;p8"/>
          <p:cNvCxnSpPr>
            <a:cxnSpLocks/>
          </p:cNvCxnSpPr>
          <p:nvPr/>
        </p:nvCxnSpPr>
        <p:spPr bwMode="auto">
          <a:xfrm>
            <a:off x="7359849" y="3844228"/>
            <a:ext cx="0" cy="608012"/>
          </a:xfrm>
          <a:prstGeom prst="straightConnector1">
            <a:avLst/>
          </a:prstGeom>
          <a:noFill/>
          <a:ln w="38100" cap="flat" cmpd="sng">
            <a:solidFill>
              <a:srgbClr val="76717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9" name="Flecha: hacia abajo 48"/>
          <p:cNvSpPr/>
          <p:nvPr/>
        </p:nvSpPr>
        <p:spPr bwMode="auto">
          <a:xfrm>
            <a:off x="611992" y="3099238"/>
            <a:ext cx="478672" cy="601661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s-AR"/>
          </a:p>
        </p:txBody>
      </p:sp>
      <p:sp>
        <p:nvSpPr>
          <p:cNvPr id="4" name="Google Shape;46;p3"/>
          <p:cNvSpPr txBox="1"/>
          <p:nvPr/>
        </p:nvSpPr>
        <p:spPr bwMode="auto">
          <a:xfrm>
            <a:off x="99796" y="6336414"/>
            <a:ext cx="2891518" cy="434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Tahoma"/>
              <a:buNone/>
              <a:defRPr/>
            </a:pPr>
            <a:r>
              <a:rPr lang="en-US" sz="1200" b="0" i="0" u="none" strike="noStrike" cap="none">
                <a:solidFill>
                  <a:srgbClr val="595959"/>
                </a:solidFill>
                <a:latin typeface="Tahoma"/>
                <a:ea typeface="Tahoma"/>
                <a:cs typeface="Tahoma"/>
              </a:rPr>
              <a:t>Clase</a:t>
            </a:r>
            <a:r>
              <a:rPr lang="en-US" sz="1200" b="0" i="0" u="none" strike="noStrike" cap="none">
                <a:solidFill>
                  <a:srgbClr val="595959"/>
                </a:solidFill>
                <a:latin typeface="Tahoma"/>
                <a:ea typeface="Tahoma"/>
                <a:cs typeface="Tahoma"/>
              </a:rPr>
              <a:t> 1-3 – </a:t>
            </a:r>
            <a:r>
              <a:rPr lang="en-US" sz="1200" b="0" i="0" u="none" strike="noStrike" cap="none">
                <a:solidFill>
                  <a:srgbClr val="595959"/>
                </a:solidFill>
                <a:latin typeface="Tahoma"/>
                <a:ea typeface="Tahoma"/>
                <a:cs typeface="Tahoma"/>
              </a:rPr>
              <a:t>Módulo</a:t>
            </a:r>
            <a:r>
              <a:rPr lang="en-US" sz="1200" b="0" i="0" u="none" strike="noStrike" cap="none">
                <a:solidFill>
                  <a:srgbClr val="595959"/>
                </a:solidFill>
                <a:latin typeface="Tahoma"/>
                <a:ea typeface="Tahoma"/>
                <a:cs typeface="Tahoma"/>
              </a:rPr>
              <a:t> </a:t>
            </a:r>
            <a:r>
              <a:rPr lang="en-US" sz="1200" b="0" i="0" u="none" strike="noStrike" cap="none">
                <a:solidFill>
                  <a:srgbClr val="595959"/>
                </a:solidFill>
                <a:latin typeface="Tahoma"/>
                <a:ea typeface="Tahoma"/>
                <a:cs typeface="Tahoma"/>
              </a:rPr>
              <a:t>Imperativo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33" name="Google Shape;133;p8"/>
          <p:cNvSpPr txBox="1"/>
          <p:nvPr/>
        </p:nvSpPr>
        <p:spPr bwMode="auto">
          <a:xfrm>
            <a:off x="3166479" y="6392286"/>
            <a:ext cx="1049052" cy="430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onsolas"/>
              <a:buNone/>
              <a:defRPr/>
            </a:pPr>
            <a:r>
              <a:rPr lang="en-US" sz="2200" b="0" i="0" u="none" strike="noStrike" cap="none">
                <a:solidFill>
                  <a:schemeClr val="dk1"/>
                </a:solidFill>
                <a:latin typeface="Consolas"/>
                <a:ea typeface="Arial"/>
                <a:cs typeface="Arial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57" name="Google Shape;118;p8"/>
          <p:cNvSpPr txBox="1"/>
          <p:nvPr/>
        </p:nvSpPr>
        <p:spPr bwMode="auto">
          <a:xfrm>
            <a:off x="2939630" y="5728402"/>
            <a:ext cx="9035144" cy="601661"/>
          </a:xfrm>
          <a:prstGeom prst="rect">
            <a:avLst/>
          </a:prstGeom>
          <a:noFill/>
          <a:ln w="38100" cap="flat" cmpd="sng">
            <a:solidFill>
              <a:srgbClr val="76717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/>
            </a:pPr>
            <a:endParaRPr sz="1800" b="0" i="0" u="none" strike="noStrike" cap="none">
              <a:solidFill>
                <a:schemeClr val="dk1"/>
              </a:solidFill>
              <a:latin typeface="Tahoma"/>
              <a:ea typeface="Tahoma"/>
              <a:cs typeface="Tahoma"/>
            </a:endParaRPr>
          </a:p>
        </p:txBody>
      </p:sp>
      <p:cxnSp>
        <p:nvCxnSpPr>
          <p:cNvPr id="58" name="Google Shape;120;p8"/>
          <p:cNvCxnSpPr>
            <a:cxnSpLocks/>
          </p:cNvCxnSpPr>
          <p:nvPr/>
        </p:nvCxnSpPr>
        <p:spPr bwMode="auto">
          <a:xfrm>
            <a:off x="4247382" y="5728402"/>
            <a:ext cx="0" cy="608012"/>
          </a:xfrm>
          <a:prstGeom prst="straightConnector1">
            <a:avLst/>
          </a:prstGeom>
          <a:noFill/>
          <a:ln w="38100" cap="flat" cmpd="sng">
            <a:solidFill>
              <a:srgbClr val="76717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9" name="Google Shape;121;p8"/>
          <p:cNvCxnSpPr>
            <a:cxnSpLocks/>
          </p:cNvCxnSpPr>
          <p:nvPr/>
        </p:nvCxnSpPr>
        <p:spPr bwMode="auto">
          <a:xfrm>
            <a:off x="5638965" y="5722052"/>
            <a:ext cx="0" cy="608012"/>
          </a:xfrm>
          <a:prstGeom prst="straightConnector1">
            <a:avLst/>
          </a:prstGeom>
          <a:noFill/>
          <a:ln w="38100" cap="flat" cmpd="sng">
            <a:solidFill>
              <a:srgbClr val="76717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0" name="Google Shape;133;p8"/>
          <p:cNvSpPr txBox="1"/>
          <p:nvPr/>
        </p:nvSpPr>
        <p:spPr bwMode="auto">
          <a:xfrm>
            <a:off x="3181509" y="5792126"/>
            <a:ext cx="1049050" cy="430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onsolas"/>
              <a:buNone/>
              <a:defRPr/>
            </a:pPr>
            <a:r>
              <a:rPr lang="en-US" sz="2200">
                <a:solidFill>
                  <a:schemeClr val="dk1"/>
                </a:solidFill>
                <a:latin typeface="Consola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cxnSp>
        <p:nvCxnSpPr>
          <p:cNvPr id="61" name="Google Shape;120;p8"/>
          <p:cNvCxnSpPr>
            <a:cxnSpLocks/>
          </p:cNvCxnSpPr>
          <p:nvPr/>
        </p:nvCxnSpPr>
        <p:spPr bwMode="auto">
          <a:xfrm>
            <a:off x="7051281" y="5728398"/>
            <a:ext cx="0" cy="608012"/>
          </a:xfrm>
          <a:prstGeom prst="straightConnector1">
            <a:avLst/>
          </a:prstGeom>
          <a:noFill/>
          <a:ln w="38100" cap="flat" cmpd="sng">
            <a:solidFill>
              <a:srgbClr val="76717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62" name="Google Shape;121;p8"/>
          <p:cNvCxnSpPr>
            <a:cxnSpLocks/>
          </p:cNvCxnSpPr>
          <p:nvPr/>
        </p:nvCxnSpPr>
        <p:spPr bwMode="auto">
          <a:xfrm>
            <a:off x="8616113" y="5722051"/>
            <a:ext cx="0" cy="608012"/>
          </a:xfrm>
          <a:prstGeom prst="straightConnector1">
            <a:avLst/>
          </a:prstGeom>
          <a:noFill/>
          <a:ln w="38100" cap="flat" cmpd="sng">
            <a:solidFill>
              <a:srgbClr val="76717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3" name="Google Shape;133;p8"/>
          <p:cNvSpPr txBox="1"/>
          <p:nvPr/>
        </p:nvSpPr>
        <p:spPr bwMode="auto">
          <a:xfrm>
            <a:off x="4475118" y="5779310"/>
            <a:ext cx="1049052" cy="430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onsolas"/>
              <a:buNone/>
              <a:defRPr/>
            </a:pPr>
            <a:r>
              <a:rPr lang="en-US" sz="2200" b="0" i="0" u="none" strike="noStrike" cap="none">
                <a:solidFill>
                  <a:schemeClr val="dk1"/>
                </a:solidFill>
                <a:latin typeface="Consolas"/>
                <a:ea typeface="Arial"/>
                <a:cs typeface="Arial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64" name="Google Shape;133;p8"/>
          <p:cNvSpPr txBox="1"/>
          <p:nvPr/>
        </p:nvSpPr>
        <p:spPr bwMode="auto">
          <a:xfrm>
            <a:off x="5852418" y="5792121"/>
            <a:ext cx="1069271" cy="430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onsolas"/>
              <a:buNone/>
              <a:defRPr/>
            </a:pPr>
            <a:r>
              <a:rPr lang="en-US" sz="22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65" name="Google Shape;133;p8"/>
          <p:cNvSpPr txBox="1"/>
          <p:nvPr/>
        </p:nvSpPr>
        <p:spPr bwMode="auto">
          <a:xfrm>
            <a:off x="7122533" y="5779306"/>
            <a:ext cx="1089719" cy="430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onsolas"/>
              <a:buNone/>
              <a:defRPr/>
            </a:pPr>
            <a:r>
              <a:rPr lang="en-US" sz="22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cxnSp>
        <p:nvCxnSpPr>
          <p:cNvPr id="66" name="Google Shape;121;p8"/>
          <p:cNvCxnSpPr>
            <a:cxnSpLocks/>
          </p:cNvCxnSpPr>
          <p:nvPr/>
        </p:nvCxnSpPr>
        <p:spPr bwMode="auto">
          <a:xfrm>
            <a:off x="10935287" y="5743344"/>
            <a:ext cx="0" cy="608012"/>
          </a:xfrm>
          <a:prstGeom prst="straightConnector1">
            <a:avLst/>
          </a:prstGeom>
          <a:noFill/>
          <a:ln w="38100" cap="flat" cmpd="sng">
            <a:solidFill>
              <a:srgbClr val="76717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7" name="Google Shape;133;p8"/>
          <p:cNvSpPr txBox="1"/>
          <p:nvPr/>
        </p:nvSpPr>
        <p:spPr bwMode="auto">
          <a:xfrm>
            <a:off x="8765822" y="5792118"/>
            <a:ext cx="692916" cy="430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onsolas"/>
              <a:buNone/>
              <a:defRPr/>
            </a:pPr>
            <a:r>
              <a:rPr lang="en-US" sz="2200" b="0" i="0" u="none" strike="noStrike" cap="none">
                <a:solidFill>
                  <a:schemeClr val="dk1"/>
                </a:solidFill>
                <a:latin typeface="Consolas"/>
                <a:ea typeface="Arial"/>
                <a:cs typeface="Arial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68" name="Google Shape;133;p8"/>
          <p:cNvSpPr txBox="1"/>
          <p:nvPr/>
        </p:nvSpPr>
        <p:spPr bwMode="auto">
          <a:xfrm>
            <a:off x="10003156" y="5792118"/>
            <a:ext cx="757947" cy="430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onsolas"/>
              <a:buNone/>
              <a:defRPr/>
            </a:pPr>
            <a:r>
              <a:rPr lang="en-US" sz="2200" b="0" i="0" u="none" strike="noStrike" cap="none">
                <a:solidFill>
                  <a:schemeClr val="dk1"/>
                </a:solidFill>
                <a:latin typeface="Consolas"/>
                <a:ea typeface="Arial"/>
                <a:cs typeface="Arial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cxnSp>
        <p:nvCxnSpPr>
          <p:cNvPr id="69" name="Google Shape;121;p8"/>
          <p:cNvCxnSpPr>
            <a:cxnSpLocks/>
          </p:cNvCxnSpPr>
          <p:nvPr/>
        </p:nvCxnSpPr>
        <p:spPr bwMode="auto">
          <a:xfrm>
            <a:off x="9918479" y="5743344"/>
            <a:ext cx="0" cy="608012"/>
          </a:xfrm>
          <a:prstGeom prst="straightConnector1">
            <a:avLst/>
          </a:prstGeom>
          <a:noFill/>
          <a:ln w="38100" cap="flat" cmpd="sng">
            <a:solidFill>
              <a:srgbClr val="767171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34" name="Grupo 33"/>
          <p:cNvGrpSpPr/>
          <p:nvPr/>
        </p:nvGrpSpPr>
        <p:grpSpPr bwMode="auto">
          <a:xfrm>
            <a:off x="447973" y="4614187"/>
            <a:ext cx="11381233" cy="1015622"/>
            <a:chOff x="622878" y="4384316"/>
            <a:chExt cx="9855610" cy="1015622"/>
          </a:xfrm>
        </p:grpSpPr>
        <p:sp>
          <p:nvSpPr>
            <p:cNvPr id="35" name="Flecha: hacia abajo 34"/>
            <p:cNvSpPr/>
            <p:nvPr/>
          </p:nvSpPr>
          <p:spPr bwMode="auto">
            <a:xfrm rot="16199999">
              <a:off x="684373" y="4498964"/>
              <a:ext cx="478672" cy="601661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s-AR"/>
            </a:p>
          </p:txBody>
        </p:sp>
        <p:sp>
          <p:nvSpPr>
            <p:cNvPr id="36" name="Google Shape;76;p5"/>
            <p:cNvSpPr txBox="1"/>
            <p:nvPr/>
          </p:nvSpPr>
          <p:spPr bwMode="auto">
            <a:xfrm>
              <a:off x="1320677" y="4384316"/>
              <a:ext cx="9157811" cy="101562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just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95959"/>
                </a:buClr>
                <a:buSzPts val="2400"/>
                <a:buFont typeface="Consolas"/>
                <a:buNone/>
                <a:defRPr/>
              </a:pPr>
              <a:r>
                <a:rPr lang="es-ES" sz="2000" b="0" i="0" u="none" strike="noStrike" cap="none">
                  <a:solidFill>
                    <a:srgbClr val="595959"/>
                  </a:solidFill>
                  <a:latin typeface="Consolas"/>
                  <a:ea typeface="Consolas"/>
                  <a:cs typeface="Consolas"/>
                </a:rPr>
                <a:t>Se encuentra que el valor debe insertarse en la posición 1, por lo tanto, se realiza un corrimiento desde la posición 1 hasta la 2 para “hacer” lugar en el vector.</a:t>
              </a:r>
              <a:endParaRPr lang="es-ES" sz="2000" b="0" i="0" u="none" strike="noStrike" cap="none">
                <a:solidFill>
                  <a:schemeClr val="accent4"/>
                </a:solidFill>
                <a:latin typeface="Consolas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slow" p14:dur="2000" advClick="1">
        <p:fade thruBlk="0"/>
      </p:transition>
    </mc:Choice>
    <mc:Fallback>
      <p:transition spd="slow" advClick="1">
        <p:fade thruBlk="0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1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1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1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1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1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1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1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1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1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12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12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12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12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12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12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12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12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12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4" dur="12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12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12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12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4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out)">
                                      <p:cBhvr>
                                        <p:cTn id="127" dur="2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63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4.07407E-6 L 0.10416 0.00023 " pathEditMode="relative" rAng="0" ptsTypes="AA">
                                      <p:cBhvr>
                                        <p:cTn id="132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0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4.07407E-6 L 0.00117 -0.0875 " pathEditMode="relative" rAng="0" ptsTypes="AA">
                                      <p:cBhvr>
                                        <p:cTn id="136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" y="-439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37" grpId="0" animBg="1"/>
      <p:bldP spid="48" grpId="0" animBg="1"/>
      <p:bldP spid="21" grpId="0"/>
      <p:bldP spid="3" grpId="0"/>
      <p:bldP spid="26" grpId="0"/>
      <p:bldP spid="24" grpId="0"/>
      <p:bldP spid="25" grpId="0"/>
      <p:bldP spid="28" grpId="0"/>
      <p:bldP spid="30" grpId="0"/>
      <p:bldP spid="31" grpId="0"/>
      <p:bldP spid="49" grpId="0" animBg="1"/>
      <p:bldP spid="33" grpId="0"/>
      <p:bldP spid="57" grpId="0" animBg="1"/>
      <p:bldP spid="60" grpId="0"/>
      <p:bldP spid="60" grpId="1"/>
      <p:bldP spid="63" grpId="0"/>
      <p:bldP spid="63" grpId="1"/>
      <p:bldP spid="64" grpId="0"/>
      <p:bldP spid="65" grpId="0"/>
      <p:bldP spid="67" grpId="0"/>
      <p:bldP spid="6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3" name="Google Shape;118;p8"/>
          <p:cNvSpPr txBox="1"/>
          <p:nvPr/>
        </p:nvSpPr>
        <p:spPr bwMode="auto">
          <a:xfrm>
            <a:off x="381000" y="3829286"/>
            <a:ext cx="9035144" cy="601661"/>
          </a:xfrm>
          <a:prstGeom prst="rect">
            <a:avLst/>
          </a:prstGeom>
          <a:noFill/>
          <a:ln w="38100" cap="flat" cmpd="sng">
            <a:solidFill>
              <a:srgbClr val="76717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/>
            </a:pPr>
            <a:endParaRPr sz="1800" b="0" i="0" u="none" strike="noStrike" cap="none">
              <a:solidFill>
                <a:schemeClr val="dk1"/>
              </a:solidFill>
              <a:latin typeface="Tahoma"/>
              <a:ea typeface="Tahoma"/>
              <a:cs typeface="Tahoma"/>
            </a:endParaRPr>
          </a:p>
        </p:txBody>
      </p:sp>
      <p:sp>
        <p:nvSpPr>
          <p:cNvPr id="109" name="Google Shape;109;p8"/>
          <p:cNvSpPr txBox="1"/>
          <p:nvPr/>
        </p:nvSpPr>
        <p:spPr bwMode="auto">
          <a:xfrm>
            <a:off x="936625" y="274637"/>
            <a:ext cx="11104561" cy="741362"/>
          </a:xfrm>
          <a:prstGeom prst="rect">
            <a:avLst/>
          </a:prstGeom>
          <a:solidFill>
            <a:srgbClr val="FFC000"/>
          </a:solidFill>
          <a:ln w="12700" cap="flat" cmpd="sng">
            <a:solidFill>
              <a:srgbClr val="FFC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/>
            </a:pPr>
            <a:endParaRPr sz="1800" b="0" i="0" u="none" strike="noStrike" cap="none">
              <a:solidFill>
                <a:schemeClr val="dk1"/>
              </a:solidFill>
              <a:latin typeface="Tahoma"/>
              <a:ea typeface="Tahoma"/>
              <a:cs typeface="Tahoma"/>
            </a:endParaRPr>
          </a:p>
        </p:txBody>
      </p:sp>
      <p:pic>
        <p:nvPicPr>
          <p:cNvPr id="110" name="Google Shape;110;p8" descr="Imagen que contiene dibujo&#10;&#10;Descripción generada automáticamente"/>
          <p:cNvPicPr/>
          <p:nvPr/>
        </p:nvPicPr>
        <p:blipFill>
          <a:blip r:embed="rId3">
            <a:alphaModFix/>
          </a:blip>
          <a:stretch/>
        </p:blipFill>
        <p:spPr bwMode="auto">
          <a:xfrm>
            <a:off x="21999" y="177266"/>
            <a:ext cx="936103" cy="936103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8"/>
          <p:cNvSpPr txBox="1"/>
          <p:nvPr/>
        </p:nvSpPr>
        <p:spPr bwMode="auto">
          <a:xfrm>
            <a:off x="1146175" y="273050"/>
            <a:ext cx="8552996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  <a:defRPr/>
            </a:pPr>
            <a:r>
              <a:rPr lang="en-US" sz="4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</a:rPr>
              <a:t>ARREGLOS – </a:t>
            </a:r>
            <a:r>
              <a:rPr lang="en-US" sz="4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</a:rPr>
              <a:t>Ordenación</a:t>
            </a:r>
            <a:r>
              <a:rPr lang="en-US" sz="4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</a:rPr>
              <a:t> - INSERCION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3" name="Google Shape;76;p5"/>
          <p:cNvSpPr txBox="1"/>
          <p:nvPr/>
        </p:nvSpPr>
        <p:spPr bwMode="auto">
          <a:xfrm>
            <a:off x="9934799" y="1210548"/>
            <a:ext cx="2106387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Consolas"/>
              <a:buNone/>
              <a:defRPr/>
            </a:pPr>
            <a:r>
              <a:rPr lang="es-ES" sz="2400" b="0" i="0" u="none" strike="noStrike" cap="none">
                <a:solidFill>
                  <a:srgbClr val="595959"/>
                </a:solidFill>
                <a:latin typeface="Consolas"/>
                <a:ea typeface="Consolas"/>
                <a:cs typeface="Consolas"/>
              </a:rPr>
              <a:t>dimF</a:t>
            </a:r>
            <a:r>
              <a:rPr lang="es-ES" sz="2400" b="0" i="0" u="none" strike="noStrike" cap="none">
                <a:solidFill>
                  <a:srgbClr val="595959"/>
                </a:solidFill>
                <a:latin typeface="Consolas"/>
                <a:ea typeface="Consolas"/>
                <a:cs typeface="Consolas"/>
              </a:rPr>
              <a:t> = 7</a:t>
            </a:r>
            <a:endParaRPr/>
          </a:p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Consolas"/>
              <a:buNone/>
              <a:defRPr/>
            </a:pPr>
            <a:r>
              <a:rPr lang="es-ES" sz="2400">
                <a:solidFill>
                  <a:srgbClr val="595959"/>
                </a:solidFill>
                <a:latin typeface="Consolas"/>
              </a:rPr>
              <a:t>dimL</a:t>
            </a:r>
            <a:r>
              <a:rPr lang="es-ES" sz="2400">
                <a:solidFill>
                  <a:srgbClr val="595959"/>
                </a:solidFill>
                <a:latin typeface="Consolas"/>
              </a:rPr>
              <a:t>= 6</a:t>
            </a:r>
            <a:endParaRPr sz="1400" b="0" i="0" u="none" strike="noStrike" cap="none">
              <a:solidFill>
                <a:schemeClr val="accent4"/>
              </a:solidFill>
              <a:latin typeface="Consolas"/>
            </a:endParaRPr>
          </a:p>
        </p:txBody>
      </p:sp>
      <p:grpSp>
        <p:nvGrpSpPr>
          <p:cNvPr id="17" name="Grupo 16"/>
          <p:cNvGrpSpPr/>
          <p:nvPr/>
        </p:nvGrpSpPr>
        <p:grpSpPr bwMode="auto">
          <a:xfrm>
            <a:off x="370113" y="1358570"/>
            <a:ext cx="9035144" cy="629305"/>
            <a:chOff x="370113" y="1576290"/>
            <a:chExt cx="9035144" cy="629305"/>
          </a:xfrm>
        </p:grpSpPr>
        <p:sp>
          <p:nvSpPr>
            <p:cNvPr id="5" name="Google Shape;118;p8"/>
            <p:cNvSpPr txBox="1"/>
            <p:nvPr/>
          </p:nvSpPr>
          <p:spPr bwMode="auto">
            <a:xfrm>
              <a:off x="370113" y="1582641"/>
              <a:ext cx="9035144" cy="601661"/>
            </a:xfrm>
            <a:prstGeom prst="rect">
              <a:avLst/>
            </a:prstGeom>
            <a:noFill/>
            <a:ln w="38100" cap="flat" cmpd="sng">
              <a:solidFill>
                <a:srgbClr val="76717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  <a:defRPr/>
              </a:pPr>
              <a:endParaRPr sz="1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</a:endParaRPr>
            </a:p>
          </p:txBody>
        </p:sp>
        <p:cxnSp>
          <p:nvCxnSpPr>
            <p:cNvPr id="6" name="Google Shape;120;p8"/>
            <p:cNvCxnSpPr>
              <a:cxnSpLocks/>
            </p:cNvCxnSpPr>
            <p:nvPr/>
          </p:nvCxnSpPr>
          <p:spPr bwMode="auto">
            <a:xfrm>
              <a:off x="1677865" y="1582641"/>
              <a:ext cx="0" cy="608012"/>
            </a:xfrm>
            <a:prstGeom prst="straightConnector1">
              <a:avLst/>
            </a:prstGeom>
            <a:noFill/>
            <a:ln w="38100" cap="flat" cmpd="sng">
              <a:solidFill>
                <a:srgbClr val="76717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" name="Google Shape;121;p8"/>
            <p:cNvCxnSpPr>
              <a:cxnSpLocks/>
            </p:cNvCxnSpPr>
            <p:nvPr/>
          </p:nvCxnSpPr>
          <p:spPr bwMode="auto">
            <a:xfrm>
              <a:off x="3069448" y="1576291"/>
              <a:ext cx="0" cy="608012"/>
            </a:xfrm>
            <a:prstGeom prst="straightConnector1">
              <a:avLst/>
            </a:prstGeom>
            <a:noFill/>
            <a:ln w="38100" cap="flat" cmpd="sng">
              <a:solidFill>
                <a:srgbClr val="76717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8" name="Google Shape;133;p8"/>
            <p:cNvSpPr txBox="1"/>
            <p:nvPr/>
          </p:nvSpPr>
          <p:spPr bwMode="auto">
            <a:xfrm>
              <a:off x="611992" y="1646365"/>
              <a:ext cx="1049050" cy="43084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200"/>
                <a:buFont typeface="Consolas"/>
                <a:buNone/>
                <a:defRPr/>
              </a:pPr>
              <a:r>
                <a:rPr lang="en-US" sz="2200" b="0" i="0" u="none" strike="noStrike" cap="none">
                  <a:solidFill>
                    <a:schemeClr val="dk1"/>
                  </a:solidFill>
                  <a:latin typeface="Consolas"/>
                  <a:ea typeface="Consolas"/>
                  <a:cs typeface="Consolas"/>
                </a:rPr>
                <a:t>3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cxnSp>
          <p:nvCxnSpPr>
            <p:cNvPr id="9" name="Google Shape;120;p8"/>
            <p:cNvCxnSpPr>
              <a:cxnSpLocks/>
            </p:cNvCxnSpPr>
            <p:nvPr/>
          </p:nvCxnSpPr>
          <p:spPr bwMode="auto">
            <a:xfrm>
              <a:off x="4481764" y="1582637"/>
              <a:ext cx="0" cy="608012"/>
            </a:xfrm>
            <a:prstGeom prst="straightConnector1">
              <a:avLst/>
            </a:prstGeom>
            <a:noFill/>
            <a:ln w="38100" cap="flat" cmpd="sng">
              <a:solidFill>
                <a:srgbClr val="76717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" name="Google Shape;121;p8"/>
            <p:cNvCxnSpPr>
              <a:cxnSpLocks/>
            </p:cNvCxnSpPr>
            <p:nvPr/>
          </p:nvCxnSpPr>
          <p:spPr bwMode="auto">
            <a:xfrm>
              <a:off x="6046596" y="1576290"/>
              <a:ext cx="0" cy="608012"/>
            </a:xfrm>
            <a:prstGeom prst="straightConnector1">
              <a:avLst/>
            </a:prstGeom>
            <a:noFill/>
            <a:ln w="38100" cap="flat" cmpd="sng">
              <a:solidFill>
                <a:srgbClr val="76717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11" name="Google Shape;133;p8"/>
            <p:cNvSpPr txBox="1"/>
            <p:nvPr/>
          </p:nvSpPr>
          <p:spPr bwMode="auto">
            <a:xfrm>
              <a:off x="1905601" y="1633549"/>
              <a:ext cx="1049052" cy="4308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200"/>
                <a:buFont typeface="Consolas"/>
                <a:buNone/>
                <a:defRPr/>
              </a:pPr>
              <a:r>
                <a:rPr lang="en-US" sz="2200">
                  <a:solidFill>
                    <a:schemeClr val="dk1"/>
                  </a:solidFill>
                  <a:latin typeface="Consolas"/>
                </a:rPr>
                <a:t>5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12" name="Google Shape;133;p8"/>
            <p:cNvSpPr txBox="1"/>
            <p:nvPr/>
          </p:nvSpPr>
          <p:spPr bwMode="auto">
            <a:xfrm>
              <a:off x="3282901" y="1646361"/>
              <a:ext cx="1069271" cy="4308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200"/>
                <a:buFont typeface="Consolas"/>
                <a:buNone/>
                <a:defRPr/>
              </a:pPr>
              <a:r>
                <a:rPr lang="en-US" sz="2200" b="0" i="0" u="none" strike="noStrike" cap="none">
                  <a:solidFill>
                    <a:schemeClr val="dk1"/>
                  </a:solidFill>
                  <a:latin typeface="Consolas"/>
                  <a:ea typeface="Consolas"/>
                  <a:cs typeface="Consolas"/>
                </a:rPr>
                <a:t>2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13" name="Google Shape;133;p8"/>
            <p:cNvSpPr txBox="1"/>
            <p:nvPr/>
          </p:nvSpPr>
          <p:spPr bwMode="auto">
            <a:xfrm>
              <a:off x="4553016" y="1633545"/>
              <a:ext cx="1089719" cy="4308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200"/>
                <a:buFont typeface="Consolas"/>
                <a:buNone/>
                <a:defRPr/>
              </a:pPr>
              <a:r>
                <a:rPr lang="en-US" sz="2200" b="0" i="0" u="none" strike="noStrike" cap="none">
                  <a:solidFill>
                    <a:schemeClr val="dk1"/>
                  </a:solidFill>
                  <a:latin typeface="Consolas"/>
                  <a:ea typeface="Consolas"/>
                  <a:cs typeface="Consolas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cxnSp>
          <p:nvCxnSpPr>
            <p:cNvPr id="14" name="Google Shape;121;p8"/>
            <p:cNvCxnSpPr>
              <a:cxnSpLocks/>
            </p:cNvCxnSpPr>
            <p:nvPr/>
          </p:nvCxnSpPr>
          <p:spPr bwMode="auto">
            <a:xfrm>
              <a:off x="8365770" y="1597583"/>
              <a:ext cx="0" cy="608012"/>
            </a:xfrm>
            <a:prstGeom prst="straightConnector1">
              <a:avLst/>
            </a:prstGeom>
            <a:noFill/>
            <a:ln w="38100" cap="flat" cmpd="sng">
              <a:solidFill>
                <a:srgbClr val="76717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2" name="Google Shape;133;p8"/>
            <p:cNvSpPr txBox="1"/>
            <p:nvPr/>
          </p:nvSpPr>
          <p:spPr bwMode="auto">
            <a:xfrm>
              <a:off x="6196305" y="1646357"/>
              <a:ext cx="692916" cy="4308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200"/>
                <a:buFont typeface="Consolas"/>
                <a:buNone/>
                <a:defRPr/>
              </a:pPr>
              <a:r>
                <a:rPr lang="en-US" sz="2200" b="0" i="0" u="none" strike="noStrike" cap="none">
                  <a:solidFill>
                    <a:schemeClr val="dk1"/>
                  </a:solidFill>
                  <a:latin typeface="Consolas"/>
                  <a:ea typeface="Arial"/>
                  <a:cs typeface="Arial"/>
                </a:rPr>
                <a:t>4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15" name="Google Shape;133;p8"/>
            <p:cNvSpPr txBox="1"/>
            <p:nvPr/>
          </p:nvSpPr>
          <p:spPr bwMode="auto">
            <a:xfrm>
              <a:off x="7433639" y="1646357"/>
              <a:ext cx="757947" cy="4308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200"/>
                <a:buFont typeface="Consolas"/>
                <a:buNone/>
                <a:defRPr/>
              </a:pPr>
              <a:r>
                <a:rPr lang="en-US" sz="2200" b="0" i="0" u="none" strike="noStrike" cap="none">
                  <a:solidFill>
                    <a:schemeClr val="dk1"/>
                  </a:solidFill>
                  <a:latin typeface="Consolas"/>
                  <a:ea typeface="Arial"/>
                  <a:cs typeface="Arial"/>
                </a:rPr>
                <a:t>6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cxnSp>
          <p:nvCxnSpPr>
            <p:cNvPr id="16" name="Google Shape;121;p8"/>
            <p:cNvCxnSpPr>
              <a:cxnSpLocks/>
            </p:cNvCxnSpPr>
            <p:nvPr/>
          </p:nvCxnSpPr>
          <p:spPr bwMode="auto">
            <a:xfrm>
              <a:off x="7348962" y="1597583"/>
              <a:ext cx="0" cy="608012"/>
            </a:xfrm>
            <a:prstGeom prst="straightConnector1">
              <a:avLst/>
            </a:prstGeom>
            <a:noFill/>
            <a:ln w="38100" cap="flat" cmpd="sng">
              <a:solidFill>
                <a:srgbClr val="76717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32" name="Google Shape;46;p3"/>
          <p:cNvSpPr txBox="1"/>
          <p:nvPr/>
        </p:nvSpPr>
        <p:spPr bwMode="auto">
          <a:xfrm>
            <a:off x="47625" y="6379029"/>
            <a:ext cx="2891518" cy="434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Tahoma"/>
              <a:buNone/>
              <a:defRPr/>
            </a:pPr>
            <a:r>
              <a:rPr lang="en-US" sz="1200" b="0" i="0" u="none" strike="noStrike" cap="none">
                <a:solidFill>
                  <a:srgbClr val="595959"/>
                </a:solidFill>
                <a:latin typeface="Tahoma"/>
                <a:ea typeface="Tahoma"/>
                <a:cs typeface="Tahoma"/>
              </a:rPr>
              <a:t>Clase</a:t>
            </a:r>
            <a:r>
              <a:rPr lang="en-US" sz="1200" b="0" i="0" u="none" strike="noStrike" cap="none">
                <a:solidFill>
                  <a:srgbClr val="595959"/>
                </a:solidFill>
                <a:latin typeface="Tahoma"/>
                <a:ea typeface="Tahoma"/>
                <a:cs typeface="Tahoma"/>
              </a:rPr>
              <a:t> 1-3 – </a:t>
            </a:r>
            <a:r>
              <a:rPr lang="en-US" sz="1200" b="0" i="0" u="none" strike="noStrike" cap="none">
                <a:solidFill>
                  <a:srgbClr val="595959"/>
                </a:solidFill>
                <a:latin typeface="Tahoma"/>
                <a:ea typeface="Tahoma"/>
                <a:cs typeface="Tahoma"/>
              </a:rPr>
              <a:t>Módulo</a:t>
            </a:r>
            <a:r>
              <a:rPr lang="en-US" sz="1200" b="0" i="0" u="none" strike="noStrike" cap="none">
                <a:solidFill>
                  <a:srgbClr val="595959"/>
                </a:solidFill>
                <a:latin typeface="Tahoma"/>
                <a:ea typeface="Tahoma"/>
                <a:cs typeface="Tahoma"/>
              </a:rPr>
              <a:t> </a:t>
            </a:r>
            <a:r>
              <a:rPr lang="en-US" sz="1200" b="0" i="0" u="none" strike="noStrike" cap="none">
                <a:solidFill>
                  <a:srgbClr val="595959"/>
                </a:solidFill>
                <a:latin typeface="Tahoma"/>
                <a:ea typeface="Tahoma"/>
                <a:cs typeface="Tahoma"/>
              </a:rPr>
              <a:t>Imperativo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35" name="Google Shape;76;p5"/>
          <p:cNvSpPr txBox="1"/>
          <p:nvPr/>
        </p:nvSpPr>
        <p:spPr bwMode="auto">
          <a:xfrm>
            <a:off x="9764899" y="3604834"/>
            <a:ext cx="2106387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Consolas"/>
              <a:buNone/>
              <a:defRPr/>
            </a:pPr>
            <a:r>
              <a:rPr lang="es-ES" sz="1800" b="0" i="0" u="none" strike="noStrike" cap="none">
                <a:solidFill>
                  <a:srgbClr val="595959"/>
                </a:solidFill>
                <a:latin typeface="Consolas"/>
                <a:ea typeface="Consolas"/>
                <a:cs typeface="Consolas"/>
              </a:rPr>
              <a:t>Debe insertarse en la posición 1</a:t>
            </a:r>
            <a:endParaRPr sz="1800" b="0" i="0" u="none" strike="noStrike" cap="none">
              <a:solidFill>
                <a:schemeClr val="accent4"/>
              </a:solidFill>
              <a:latin typeface="Consolas"/>
            </a:endParaRPr>
          </a:p>
        </p:txBody>
      </p:sp>
      <p:sp>
        <p:nvSpPr>
          <p:cNvPr id="36" name="Google Shape;76;p5"/>
          <p:cNvSpPr txBox="1"/>
          <p:nvPr/>
        </p:nvSpPr>
        <p:spPr bwMode="auto">
          <a:xfrm>
            <a:off x="381000" y="2275679"/>
            <a:ext cx="2106387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Consolas"/>
              <a:buNone/>
              <a:defRPr/>
            </a:pPr>
            <a:r>
              <a:rPr lang="es-ES" sz="2400" b="1" i="0" u="none" strike="noStrike" cap="none">
                <a:solidFill>
                  <a:schemeClr val="accent1">
                    <a:lumMod val="75000"/>
                  </a:schemeClr>
                </a:solidFill>
                <a:latin typeface="Consolas"/>
                <a:ea typeface="Consolas"/>
                <a:cs typeface="Consolas"/>
              </a:rPr>
              <a:t>VUELTA 2</a:t>
            </a:r>
            <a:endParaRPr sz="1400" b="1" i="0" u="none" strike="noStrike" cap="none">
              <a:solidFill>
                <a:schemeClr val="accent1">
                  <a:lumMod val="75000"/>
                </a:schemeClr>
              </a:solidFill>
              <a:latin typeface="Consolas"/>
            </a:endParaRPr>
          </a:p>
        </p:txBody>
      </p:sp>
      <p:grpSp>
        <p:nvGrpSpPr>
          <p:cNvPr id="37" name="Grupo 36"/>
          <p:cNvGrpSpPr/>
          <p:nvPr/>
        </p:nvGrpSpPr>
        <p:grpSpPr bwMode="auto">
          <a:xfrm>
            <a:off x="2185568" y="2116262"/>
            <a:ext cx="9855610" cy="1015622"/>
            <a:chOff x="622878" y="4384316"/>
            <a:chExt cx="9855610" cy="1015622"/>
          </a:xfrm>
        </p:grpSpPr>
        <p:sp>
          <p:nvSpPr>
            <p:cNvPr id="38" name="Flecha: hacia abajo 37"/>
            <p:cNvSpPr/>
            <p:nvPr/>
          </p:nvSpPr>
          <p:spPr bwMode="auto">
            <a:xfrm rot="16199999">
              <a:off x="684373" y="4498964"/>
              <a:ext cx="478672" cy="601661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s-AR"/>
            </a:p>
          </p:txBody>
        </p:sp>
        <p:sp>
          <p:nvSpPr>
            <p:cNvPr id="39" name="Google Shape;76;p5"/>
            <p:cNvSpPr txBox="1"/>
            <p:nvPr/>
          </p:nvSpPr>
          <p:spPr bwMode="auto">
            <a:xfrm>
              <a:off x="1320677" y="4384316"/>
              <a:ext cx="9157811" cy="101562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95959"/>
                </a:buClr>
                <a:buSzPts val="2400"/>
                <a:buFont typeface="Consolas"/>
                <a:buNone/>
                <a:defRPr/>
              </a:pPr>
              <a:r>
                <a:rPr lang="es-ES" sz="2000" b="0" i="0" u="none" strike="noStrike" cap="none">
                  <a:solidFill>
                    <a:srgbClr val="595959"/>
                  </a:solidFill>
                  <a:latin typeface="Consolas"/>
                  <a:ea typeface="Consolas"/>
                  <a:cs typeface="Consolas"/>
                </a:rPr>
                <a:t>Tomo ele elemento ubicado en la posición 3 (2) y se compara desde la posición 1 hasta la 2 para ver en qué posición debe insertarse. </a:t>
              </a:r>
              <a:endParaRPr sz="2000" b="0" i="0" u="none" strike="noStrike" cap="none">
                <a:solidFill>
                  <a:schemeClr val="accent4"/>
                </a:solidFill>
                <a:latin typeface="Consolas"/>
              </a:endParaRPr>
            </a:p>
          </p:txBody>
        </p:sp>
      </p:grpSp>
      <p:sp>
        <p:nvSpPr>
          <p:cNvPr id="41" name="Flecha: hacia abajo 40"/>
          <p:cNvSpPr/>
          <p:nvPr/>
        </p:nvSpPr>
        <p:spPr bwMode="auto">
          <a:xfrm>
            <a:off x="827900" y="3144538"/>
            <a:ext cx="478672" cy="601661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s-AR"/>
          </a:p>
        </p:txBody>
      </p:sp>
      <p:sp>
        <p:nvSpPr>
          <p:cNvPr id="42" name="Google Shape;76;p5"/>
          <p:cNvSpPr txBox="1"/>
          <p:nvPr/>
        </p:nvSpPr>
        <p:spPr bwMode="auto">
          <a:xfrm>
            <a:off x="3323090" y="3943768"/>
            <a:ext cx="1009930" cy="40177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Consolas"/>
              <a:buNone/>
              <a:defRPr/>
            </a:pPr>
            <a:endParaRPr sz="2000" b="0" i="0" u="none" strike="noStrike" cap="none">
              <a:solidFill>
                <a:schemeClr val="accent4"/>
              </a:solidFill>
              <a:latin typeface="Consolas"/>
            </a:endParaRPr>
          </a:p>
        </p:txBody>
      </p:sp>
      <p:sp>
        <p:nvSpPr>
          <p:cNvPr id="44" name="Google Shape;76;p5"/>
          <p:cNvSpPr txBox="1"/>
          <p:nvPr/>
        </p:nvSpPr>
        <p:spPr bwMode="auto">
          <a:xfrm>
            <a:off x="531470" y="3904769"/>
            <a:ext cx="2423183" cy="40880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Consolas"/>
              <a:buNone/>
              <a:defRPr/>
            </a:pPr>
            <a:endParaRPr sz="2000" b="0" i="0" u="none" strike="noStrike" cap="none">
              <a:solidFill>
                <a:schemeClr val="accent4"/>
              </a:solidFill>
              <a:latin typeface="Consolas"/>
            </a:endParaRPr>
          </a:p>
        </p:txBody>
      </p:sp>
      <p:sp>
        <p:nvSpPr>
          <p:cNvPr id="46" name="Google Shape;133;p8"/>
          <p:cNvSpPr txBox="1"/>
          <p:nvPr/>
        </p:nvSpPr>
        <p:spPr bwMode="auto">
          <a:xfrm>
            <a:off x="1799332" y="3922074"/>
            <a:ext cx="1049050" cy="430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onsolas"/>
              <a:buNone/>
              <a:defRPr/>
            </a:pPr>
            <a:r>
              <a:rPr lang="en-US" sz="22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cxnSp>
        <p:nvCxnSpPr>
          <p:cNvPr id="47" name="Google Shape;120;p8"/>
          <p:cNvCxnSpPr>
            <a:cxnSpLocks/>
          </p:cNvCxnSpPr>
          <p:nvPr/>
        </p:nvCxnSpPr>
        <p:spPr bwMode="auto">
          <a:xfrm>
            <a:off x="1688752" y="3829286"/>
            <a:ext cx="0" cy="608012"/>
          </a:xfrm>
          <a:prstGeom prst="straightConnector1">
            <a:avLst/>
          </a:prstGeom>
          <a:noFill/>
          <a:ln w="38100" cap="flat" cmpd="sng">
            <a:solidFill>
              <a:srgbClr val="76717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0" name="Google Shape;121;p8"/>
          <p:cNvCxnSpPr>
            <a:cxnSpLocks/>
          </p:cNvCxnSpPr>
          <p:nvPr/>
        </p:nvCxnSpPr>
        <p:spPr bwMode="auto">
          <a:xfrm>
            <a:off x="3080335" y="3822936"/>
            <a:ext cx="0" cy="608012"/>
          </a:xfrm>
          <a:prstGeom prst="straightConnector1">
            <a:avLst/>
          </a:prstGeom>
          <a:noFill/>
          <a:ln w="38100" cap="flat" cmpd="sng">
            <a:solidFill>
              <a:srgbClr val="76717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1" name="Google Shape;120;p8"/>
          <p:cNvCxnSpPr>
            <a:cxnSpLocks/>
          </p:cNvCxnSpPr>
          <p:nvPr/>
        </p:nvCxnSpPr>
        <p:spPr bwMode="auto">
          <a:xfrm>
            <a:off x="4492651" y="3829281"/>
            <a:ext cx="0" cy="608012"/>
          </a:xfrm>
          <a:prstGeom prst="straightConnector1">
            <a:avLst/>
          </a:prstGeom>
          <a:noFill/>
          <a:ln w="38100" cap="flat" cmpd="sng">
            <a:solidFill>
              <a:srgbClr val="76717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5" name="Google Shape;121;p8"/>
          <p:cNvCxnSpPr>
            <a:cxnSpLocks/>
          </p:cNvCxnSpPr>
          <p:nvPr/>
        </p:nvCxnSpPr>
        <p:spPr bwMode="auto">
          <a:xfrm>
            <a:off x="6057483" y="3822935"/>
            <a:ext cx="0" cy="608012"/>
          </a:xfrm>
          <a:prstGeom prst="straightConnector1">
            <a:avLst/>
          </a:prstGeom>
          <a:noFill/>
          <a:ln w="38100" cap="flat" cmpd="sng">
            <a:solidFill>
              <a:srgbClr val="76717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0" name="Google Shape;133;p8"/>
          <p:cNvSpPr txBox="1"/>
          <p:nvPr/>
        </p:nvSpPr>
        <p:spPr bwMode="auto">
          <a:xfrm>
            <a:off x="542710" y="3908313"/>
            <a:ext cx="1049052" cy="430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onsolas"/>
              <a:buNone/>
              <a:defRPr/>
            </a:pPr>
            <a:r>
              <a:rPr lang="en-US" sz="2200">
                <a:solidFill>
                  <a:schemeClr val="dk1"/>
                </a:solidFill>
                <a:latin typeface="Consola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71" name="Google Shape;133;p8"/>
          <p:cNvSpPr txBox="1"/>
          <p:nvPr/>
        </p:nvSpPr>
        <p:spPr bwMode="auto">
          <a:xfrm>
            <a:off x="3282899" y="3914692"/>
            <a:ext cx="1069271" cy="430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onsolas"/>
              <a:buNone/>
              <a:defRPr/>
            </a:pPr>
            <a:r>
              <a:rPr lang="en-US" sz="22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72" name="Google Shape;133;p8"/>
          <p:cNvSpPr txBox="1"/>
          <p:nvPr/>
        </p:nvSpPr>
        <p:spPr bwMode="auto">
          <a:xfrm>
            <a:off x="4563903" y="3880190"/>
            <a:ext cx="1089719" cy="430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onsolas"/>
              <a:buNone/>
              <a:defRPr/>
            </a:pPr>
            <a:r>
              <a:rPr lang="en-US" sz="22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cxnSp>
        <p:nvCxnSpPr>
          <p:cNvPr id="73" name="Google Shape;121;p8"/>
          <p:cNvCxnSpPr>
            <a:cxnSpLocks/>
          </p:cNvCxnSpPr>
          <p:nvPr/>
        </p:nvCxnSpPr>
        <p:spPr bwMode="auto">
          <a:xfrm>
            <a:off x="8376657" y="3844228"/>
            <a:ext cx="0" cy="608012"/>
          </a:xfrm>
          <a:prstGeom prst="straightConnector1">
            <a:avLst/>
          </a:prstGeom>
          <a:noFill/>
          <a:ln w="38100" cap="flat" cmpd="sng">
            <a:solidFill>
              <a:srgbClr val="76717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4" name="Google Shape;133;p8"/>
          <p:cNvSpPr txBox="1"/>
          <p:nvPr/>
        </p:nvSpPr>
        <p:spPr bwMode="auto">
          <a:xfrm>
            <a:off x="6207192" y="3893002"/>
            <a:ext cx="692916" cy="430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onsolas"/>
              <a:buNone/>
              <a:defRPr/>
            </a:pPr>
            <a:r>
              <a:rPr lang="en-US" sz="2200" b="0" i="0" u="none" strike="noStrike" cap="none">
                <a:solidFill>
                  <a:schemeClr val="dk1"/>
                </a:solidFill>
                <a:latin typeface="Consolas"/>
                <a:ea typeface="Arial"/>
                <a:cs typeface="Arial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75" name="Google Shape;133;p8"/>
          <p:cNvSpPr txBox="1"/>
          <p:nvPr/>
        </p:nvSpPr>
        <p:spPr bwMode="auto">
          <a:xfrm>
            <a:off x="7444526" y="3893002"/>
            <a:ext cx="757947" cy="430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onsolas"/>
              <a:buNone/>
              <a:defRPr/>
            </a:pPr>
            <a:r>
              <a:rPr lang="en-US" sz="2200" b="0" i="0" u="none" strike="noStrike" cap="none">
                <a:solidFill>
                  <a:schemeClr val="dk1"/>
                </a:solidFill>
                <a:latin typeface="Consolas"/>
                <a:ea typeface="Arial"/>
                <a:cs typeface="Arial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cxnSp>
        <p:nvCxnSpPr>
          <p:cNvPr id="76" name="Google Shape;121;p8"/>
          <p:cNvCxnSpPr>
            <a:cxnSpLocks/>
          </p:cNvCxnSpPr>
          <p:nvPr/>
        </p:nvCxnSpPr>
        <p:spPr bwMode="auto">
          <a:xfrm>
            <a:off x="7359849" y="3844228"/>
            <a:ext cx="0" cy="608012"/>
          </a:xfrm>
          <a:prstGeom prst="straightConnector1">
            <a:avLst/>
          </a:prstGeom>
          <a:noFill/>
          <a:ln w="38100" cap="flat" cmpd="sng">
            <a:solidFill>
              <a:srgbClr val="767171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77" name="Grupo 76"/>
          <p:cNvGrpSpPr/>
          <p:nvPr/>
        </p:nvGrpSpPr>
        <p:grpSpPr bwMode="auto">
          <a:xfrm>
            <a:off x="490049" y="4667635"/>
            <a:ext cx="11381233" cy="1015622"/>
            <a:chOff x="622878" y="4384316"/>
            <a:chExt cx="9855610" cy="1015622"/>
          </a:xfrm>
        </p:grpSpPr>
        <p:sp>
          <p:nvSpPr>
            <p:cNvPr id="78" name="Flecha: hacia abajo 77"/>
            <p:cNvSpPr/>
            <p:nvPr/>
          </p:nvSpPr>
          <p:spPr bwMode="auto">
            <a:xfrm rot="16199999">
              <a:off x="684373" y="4498964"/>
              <a:ext cx="478672" cy="601661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s-AR"/>
            </a:p>
          </p:txBody>
        </p:sp>
        <p:sp>
          <p:nvSpPr>
            <p:cNvPr id="79" name="Google Shape;76;p5"/>
            <p:cNvSpPr txBox="1"/>
            <p:nvPr/>
          </p:nvSpPr>
          <p:spPr bwMode="auto">
            <a:xfrm>
              <a:off x="1320677" y="4384316"/>
              <a:ext cx="9157811" cy="101562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just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95959"/>
                </a:buClr>
                <a:buSzPts val="2400"/>
                <a:buFont typeface="Consolas"/>
                <a:buNone/>
                <a:defRPr/>
              </a:pPr>
              <a:r>
                <a:rPr lang="es-ES" sz="2000" b="0" i="0" u="none" strike="noStrike" cap="none">
                  <a:solidFill>
                    <a:srgbClr val="595959"/>
                  </a:solidFill>
                  <a:latin typeface="Consolas"/>
                  <a:ea typeface="Consolas"/>
                  <a:cs typeface="Consolas"/>
                </a:rPr>
                <a:t>Se encuentra que el valor debe insertarse en la posición 1, por lo tanto, se realiza un corrimiento desde la posición 1 hasta la 3 para “hacer” lugar en el vector.</a:t>
              </a:r>
              <a:endParaRPr lang="es-ES" sz="2000" b="0" i="0" u="none" strike="noStrike" cap="none">
                <a:solidFill>
                  <a:schemeClr val="accent4"/>
                </a:solidFill>
                <a:latin typeface="Consolas"/>
              </a:endParaRPr>
            </a:p>
          </p:txBody>
        </p:sp>
      </p:grpSp>
      <p:sp>
        <p:nvSpPr>
          <p:cNvPr id="80" name="Google Shape;133;p8"/>
          <p:cNvSpPr txBox="1"/>
          <p:nvPr/>
        </p:nvSpPr>
        <p:spPr bwMode="auto">
          <a:xfrm>
            <a:off x="3181507" y="6393787"/>
            <a:ext cx="1049052" cy="430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onsolas"/>
              <a:buNone/>
              <a:defRPr/>
            </a:pPr>
            <a:r>
              <a:rPr lang="en-US" sz="2200" b="0" i="0" u="none" strike="noStrike" cap="none">
                <a:solidFill>
                  <a:schemeClr val="dk1"/>
                </a:solidFill>
                <a:latin typeface="Consolas"/>
                <a:ea typeface="Arial"/>
                <a:cs typeface="Arial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81" name="Google Shape;118;p8"/>
          <p:cNvSpPr txBox="1"/>
          <p:nvPr/>
        </p:nvSpPr>
        <p:spPr bwMode="auto">
          <a:xfrm>
            <a:off x="2939630" y="5728402"/>
            <a:ext cx="9035144" cy="601661"/>
          </a:xfrm>
          <a:prstGeom prst="rect">
            <a:avLst/>
          </a:prstGeom>
          <a:noFill/>
          <a:ln w="38100" cap="flat" cmpd="sng">
            <a:solidFill>
              <a:srgbClr val="76717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/>
            </a:pPr>
            <a:endParaRPr sz="1800" b="0" i="0" u="none" strike="noStrike" cap="none">
              <a:solidFill>
                <a:schemeClr val="dk1"/>
              </a:solidFill>
              <a:latin typeface="Tahoma"/>
              <a:ea typeface="Tahoma"/>
              <a:cs typeface="Tahoma"/>
            </a:endParaRPr>
          </a:p>
        </p:txBody>
      </p:sp>
      <p:cxnSp>
        <p:nvCxnSpPr>
          <p:cNvPr id="82" name="Google Shape;120;p8"/>
          <p:cNvCxnSpPr>
            <a:cxnSpLocks/>
          </p:cNvCxnSpPr>
          <p:nvPr/>
        </p:nvCxnSpPr>
        <p:spPr bwMode="auto">
          <a:xfrm>
            <a:off x="4247382" y="5728402"/>
            <a:ext cx="0" cy="608012"/>
          </a:xfrm>
          <a:prstGeom prst="straightConnector1">
            <a:avLst/>
          </a:prstGeom>
          <a:noFill/>
          <a:ln w="38100" cap="flat" cmpd="sng">
            <a:solidFill>
              <a:srgbClr val="76717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83" name="Google Shape;121;p8"/>
          <p:cNvCxnSpPr>
            <a:cxnSpLocks/>
          </p:cNvCxnSpPr>
          <p:nvPr/>
        </p:nvCxnSpPr>
        <p:spPr bwMode="auto">
          <a:xfrm>
            <a:off x="5638965" y="5722052"/>
            <a:ext cx="0" cy="608012"/>
          </a:xfrm>
          <a:prstGeom prst="straightConnector1">
            <a:avLst/>
          </a:prstGeom>
          <a:noFill/>
          <a:ln w="38100" cap="flat" cmpd="sng">
            <a:solidFill>
              <a:srgbClr val="76717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84" name="Google Shape;133;p8"/>
          <p:cNvSpPr txBox="1"/>
          <p:nvPr/>
        </p:nvSpPr>
        <p:spPr bwMode="auto">
          <a:xfrm>
            <a:off x="3181509" y="5792126"/>
            <a:ext cx="1049050" cy="430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onsolas"/>
              <a:buNone/>
              <a:defRPr/>
            </a:pPr>
            <a:r>
              <a:rPr lang="en-US" sz="2200">
                <a:solidFill>
                  <a:schemeClr val="dk1"/>
                </a:solidFill>
                <a:latin typeface="Consola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cxnSp>
        <p:nvCxnSpPr>
          <p:cNvPr id="85" name="Google Shape;120;p8"/>
          <p:cNvCxnSpPr>
            <a:cxnSpLocks/>
          </p:cNvCxnSpPr>
          <p:nvPr/>
        </p:nvCxnSpPr>
        <p:spPr bwMode="auto">
          <a:xfrm>
            <a:off x="7051281" y="5728398"/>
            <a:ext cx="0" cy="608012"/>
          </a:xfrm>
          <a:prstGeom prst="straightConnector1">
            <a:avLst/>
          </a:prstGeom>
          <a:noFill/>
          <a:ln w="38100" cap="flat" cmpd="sng">
            <a:solidFill>
              <a:srgbClr val="76717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86" name="Google Shape;121;p8"/>
          <p:cNvCxnSpPr>
            <a:cxnSpLocks/>
          </p:cNvCxnSpPr>
          <p:nvPr/>
        </p:nvCxnSpPr>
        <p:spPr bwMode="auto">
          <a:xfrm>
            <a:off x="8616113" y="5722051"/>
            <a:ext cx="0" cy="608012"/>
          </a:xfrm>
          <a:prstGeom prst="straightConnector1">
            <a:avLst/>
          </a:prstGeom>
          <a:noFill/>
          <a:ln w="38100" cap="flat" cmpd="sng">
            <a:solidFill>
              <a:srgbClr val="76717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87" name="Google Shape;133;p8"/>
          <p:cNvSpPr txBox="1"/>
          <p:nvPr/>
        </p:nvSpPr>
        <p:spPr bwMode="auto">
          <a:xfrm>
            <a:off x="4475118" y="5779310"/>
            <a:ext cx="1049052" cy="430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onsolas"/>
              <a:buNone/>
              <a:defRPr/>
            </a:pPr>
            <a:r>
              <a:rPr lang="en-US" sz="2200" b="0" i="0" u="none" strike="noStrike" cap="none">
                <a:solidFill>
                  <a:schemeClr val="dk1"/>
                </a:solidFill>
                <a:latin typeface="Consolas"/>
                <a:ea typeface="Arial"/>
                <a:cs typeface="Arial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88" name="Google Shape;133;p8"/>
          <p:cNvSpPr txBox="1"/>
          <p:nvPr/>
        </p:nvSpPr>
        <p:spPr bwMode="auto">
          <a:xfrm>
            <a:off x="5852418" y="5792121"/>
            <a:ext cx="1069271" cy="430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onsolas"/>
              <a:buNone/>
              <a:defRPr/>
            </a:pPr>
            <a:r>
              <a:rPr lang="en-US" sz="22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89" name="Google Shape;133;p8"/>
          <p:cNvSpPr txBox="1"/>
          <p:nvPr/>
        </p:nvSpPr>
        <p:spPr bwMode="auto">
          <a:xfrm>
            <a:off x="7122533" y="5779306"/>
            <a:ext cx="1089719" cy="430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onsolas"/>
              <a:buNone/>
              <a:defRPr/>
            </a:pPr>
            <a:r>
              <a:rPr lang="en-US" sz="22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cxnSp>
        <p:nvCxnSpPr>
          <p:cNvPr id="90" name="Google Shape;121;p8"/>
          <p:cNvCxnSpPr>
            <a:cxnSpLocks/>
          </p:cNvCxnSpPr>
          <p:nvPr/>
        </p:nvCxnSpPr>
        <p:spPr bwMode="auto">
          <a:xfrm>
            <a:off x="10935287" y="5743344"/>
            <a:ext cx="0" cy="608012"/>
          </a:xfrm>
          <a:prstGeom prst="straightConnector1">
            <a:avLst/>
          </a:prstGeom>
          <a:noFill/>
          <a:ln w="38100" cap="flat" cmpd="sng">
            <a:solidFill>
              <a:srgbClr val="76717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1" name="Google Shape;133;p8"/>
          <p:cNvSpPr txBox="1"/>
          <p:nvPr/>
        </p:nvSpPr>
        <p:spPr bwMode="auto">
          <a:xfrm>
            <a:off x="8765822" y="5792118"/>
            <a:ext cx="692916" cy="430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onsolas"/>
              <a:buNone/>
              <a:defRPr/>
            </a:pPr>
            <a:r>
              <a:rPr lang="en-US" sz="2200" b="0" i="0" u="none" strike="noStrike" cap="none">
                <a:solidFill>
                  <a:schemeClr val="dk1"/>
                </a:solidFill>
                <a:latin typeface="Consolas"/>
                <a:ea typeface="Arial"/>
                <a:cs typeface="Arial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92" name="Google Shape;133;p8"/>
          <p:cNvSpPr txBox="1"/>
          <p:nvPr/>
        </p:nvSpPr>
        <p:spPr bwMode="auto">
          <a:xfrm>
            <a:off x="10003156" y="5792118"/>
            <a:ext cx="757947" cy="430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onsolas"/>
              <a:buNone/>
              <a:defRPr/>
            </a:pPr>
            <a:r>
              <a:rPr lang="en-US" sz="2200" b="0" i="0" u="none" strike="noStrike" cap="none">
                <a:solidFill>
                  <a:schemeClr val="dk1"/>
                </a:solidFill>
                <a:latin typeface="Consolas"/>
                <a:ea typeface="Arial"/>
                <a:cs typeface="Arial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cxnSp>
        <p:nvCxnSpPr>
          <p:cNvPr id="93" name="Google Shape;121;p8"/>
          <p:cNvCxnSpPr>
            <a:cxnSpLocks/>
          </p:cNvCxnSpPr>
          <p:nvPr/>
        </p:nvCxnSpPr>
        <p:spPr bwMode="auto">
          <a:xfrm>
            <a:off x="9918479" y="5743344"/>
            <a:ext cx="0" cy="608012"/>
          </a:xfrm>
          <a:prstGeom prst="straightConnector1">
            <a:avLst/>
          </a:prstGeom>
          <a:noFill/>
          <a:ln w="38100" cap="flat" cmpd="sng">
            <a:solidFill>
              <a:srgbClr val="76717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slow" p14:dur="2000" advClick="1">
        <p:fade thruBlk="0"/>
      </p:transition>
    </mc:Choice>
    <mc:Fallback>
      <p:transition spd="slow" advClick="1">
        <p:fade thruBlk="0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1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1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1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1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1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1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1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1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1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1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1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125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125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125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125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125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125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125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125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125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4" dur="125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125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125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125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4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out)">
                                      <p:cBhvr>
                                        <p:cTn id="127" dur="2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63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-4.07407E-6 L 0.11588 -0.00393 " pathEditMode="relative" rAng="0" ptsTypes="AA">
                                      <p:cBhvr>
                                        <p:cTn id="132" dur="2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794" y="-2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63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4.07407E-6 L 0.10612 -0.00185 " pathEditMode="relative" rAng="0" ptsTypes="AA">
                                      <p:cBhvr>
                                        <p:cTn id="136" dur="2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21" y="3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2.59259E-6 L -4.58333E-6 -0.08774 " pathEditMode="relative" rAng="0" ptsTypes="AA">
                                      <p:cBhvr>
                                        <p:cTn id="140" dur="2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-50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35" grpId="0"/>
      <p:bldP spid="36" grpId="0"/>
      <p:bldP spid="41" grpId="0" animBg="1"/>
      <p:bldP spid="42" grpId="0" animBg="1"/>
      <p:bldP spid="44" grpId="0" animBg="1"/>
      <p:bldP spid="46" grpId="0"/>
      <p:bldP spid="70" grpId="0"/>
      <p:bldP spid="71" grpId="0"/>
      <p:bldP spid="72" grpId="0"/>
      <p:bldP spid="74" grpId="0"/>
      <p:bldP spid="75" grpId="0"/>
      <p:bldP spid="80" grpId="0"/>
      <p:bldP spid="81" grpId="0" animBg="1"/>
      <p:bldP spid="84" grpId="0"/>
      <p:bldP spid="84" grpId="1"/>
      <p:bldP spid="87" grpId="0"/>
      <p:bldP spid="87" grpId="1"/>
      <p:bldP spid="88" grpId="0"/>
      <p:bldP spid="88" grpId="1"/>
      <p:bldP spid="89" grpId="0"/>
      <p:bldP spid="91" grpId="0"/>
      <p:bldP spid="9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" name="Google Shape;118;p8"/>
          <p:cNvSpPr txBox="1"/>
          <p:nvPr/>
        </p:nvSpPr>
        <p:spPr bwMode="auto">
          <a:xfrm>
            <a:off x="381000" y="3511887"/>
            <a:ext cx="9035144" cy="601661"/>
          </a:xfrm>
          <a:prstGeom prst="rect">
            <a:avLst/>
          </a:prstGeom>
          <a:noFill/>
          <a:ln w="38100" cap="flat" cmpd="sng">
            <a:solidFill>
              <a:srgbClr val="76717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/>
            </a:pPr>
            <a:endParaRPr sz="1800" b="0" i="0" u="none" strike="noStrike" cap="none">
              <a:solidFill>
                <a:schemeClr val="dk1"/>
              </a:solidFill>
              <a:latin typeface="Tahoma"/>
              <a:ea typeface="Tahoma"/>
              <a:cs typeface="Tahoma"/>
            </a:endParaRPr>
          </a:p>
        </p:txBody>
      </p:sp>
      <p:sp>
        <p:nvSpPr>
          <p:cNvPr id="4" name="Google Shape;76;p5"/>
          <p:cNvSpPr txBox="1"/>
          <p:nvPr/>
        </p:nvSpPr>
        <p:spPr bwMode="auto">
          <a:xfrm>
            <a:off x="4825567" y="3598470"/>
            <a:ext cx="892858" cy="43057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Consolas"/>
              <a:buNone/>
              <a:defRPr/>
            </a:pPr>
            <a:endParaRPr sz="2000" b="0" i="0" u="none" strike="noStrike" cap="none">
              <a:solidFill>
                <a:schemeClr val="accent4"/>
              </a:solidFill>
              <a:latin typeface="Consolas"/>
            </a:endParaRPr>
          </a:p>
        </p:txBody>
      </p:sp>
      <p:sp>
        <p:nvSpPr>
          <p:cNvPr id="48" name="Google Shape;76;p5"/>
          <p:cNvSpPr txBox="1"/>
          <p:nvPr/>
        </p:nvSpPr>
        <p:spPr bwMode="auto">
          <a:xfrm>
            <a:off x="490050" y="3620025"/>
            <a:ext cx="3861200" cy="44607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Consolas"/>
              <a:buNone/>
              <a:defRPr/>
            </a:pPr>
            <a:endParaRPr sz="2000" b="0" i="0" u="none" strike="noStrike" cap="none">
              <a:solidFill>
                <a:schemeClr val="accent4"/>
              </a:solidFill>
              <a:latin typeface="Consolas"/>
            </a:endParaRPr>
          </a:p>
        </p:txBody>
      </p:sp>
      <p:sp>
        <p:nvSpPr>
          <p:cNvPr id="109" name="Google Shape;109;p8"/>
          <p:cNvSpPr txBox="1"/>
          <p:nvPr/>
        </p:nvSpPr>
        <p:spPr bwMode="auto">
          <a:xfrm>
            <a:off x="936625" y="274637"/>
            <a:ext cx="11104561" cy="741362"/>
          </a:xfrm>
          <a:prstGeom prst="rect">
            <a:avLst/>
          </a:prstGeom>
          <a:solidFill>
            <a:srgbClr val="FFC000"/>
          </a:solidFill>
          <a:ln w="12700" cap="flat" cmpd="sng">
            <a:solidFill>
              <a:srgbClr val="FFC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/>
            </a:pPr>
            <a:endParaRPr sz="1800" b="0" i="0" u="none" strike="noStrike" cap="none">
              <a:solidFill>
                <a:schemeClr val="dk1"/>
              </a:solidFill>
              <a:latin typeface="Tahoma"/>
              <a:ea typeface="Tahoma"/>
              <a:cs typeface="Tahoma"/>
            </a:endParaRPr>
          </a:p>
        </p:txBody>
      </p:sp>
      <p:pic>
        <p:nvPicPr>
          <p:cNvPr id="110" name="Google Shape;110;p8" descr="Imagen que contiene dibujo&#10;&#10;Descripción generada automáticamente"/>
          <p:cNvPicPr/>
          <p:nvPr/>
        </p:nvPicPr>
        <p:blipFill>
          <a:blip r:embed="rId3">
            <a:alphaModFix/>
          </a:blip>
          <a:stretch/>
        </p:blipFill>
        <p:spPr bwMode="auto">
          <a:xfrm>
            <a:off x="21999" y="177266"/>
            <a:ext cx="936103" cy="936103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8"/>
          <p:cNvSpPr txBox="1"/>
          <p:nvPr/>
        </p:nvSpPr>
        <p:spPr bwMode="auto">
          <a:xfrm>
            <a:off x="1146175" y="273050"/>
            <a:ext cx="8552996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  <a:defRPr/>
            </a:pPr>
            <a:r>
              <a:rPr lang="en-US" sz="4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</a:rPr>
              <a:t>ARREGLOS – </a:t>
            </a:r>
            <a:r>
              <a:rPr lang="en-US" sz="4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</a:rPr>
              <a:t>Ordenación</a:t>
            </a:r>
            <a:r>
              <a:rPr lang="en-US" sz="4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</a:rPr>
              <a:t> - INSERCION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3" name="Google Shape;76;p5"/>
          <p:cNvSpPr txBox="1"/>
          <p:nvPr/>
        </p:nvSpPr>
        <p:spPr bwMode="auto">
          <a:xfrm>
            <a:off x="9934799" y="1210548"/>
            <a:ext cx="2106387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Consolas"/>
              <a:buNone/>
              <a:defRPr/>
            </a:pPr>
            <a:r>
              <a:rPr lang="es-ES" sz="2400" b="0" i="0" u="none" strike="noStrike" cap="none">
                <a:solidFill>
                  <a:srgbClr val="595959"/>
                </a:solidFill>
                <a:latin typeface="Consolas"/>
                <a:ea typeface="Consolas"/>
                <a:cs typeface="Consolas"/>
              </a:rPr>
              <a:t>dimF</a:t>
            </a:r>
            <a:r>
              <a:rPr lang="es-ES" sz="2400" b="0" i="0" u="none" strike="noStrike" cap="none">
                <a:solidFill>
                  <a:srgbClr val="595959"/>
                </a:solidFill>
                <a:latin typeface="Consolas"/>
                <a:ea typeface="Consolas"/>
                <a:cs typeface="Consolas"/>
              </a:rPr>
              <a:t> = 7</a:t>
            </a:r>
            <a:endParaRPr/>
          </a:p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Consolas"/>
              <a:buNone/>
              <a:defRPr/>
            </a:pPr>
            <a:r>
              <a:rPr lang="es-ES" sz="2400">
                <a:solidFill>
                  <a:srgbClr val="595959"/>
                </a:solidFill>
                <a:latin typeface="Consolas"/>
              </a:rPr>
              <a:t>dimL</a:t>
            </a:r>
            <a:r>
              <a:rPr lang="es-ES" sz="2400">
                <a:solidFill>
                  <a:srgbClr val="595959"/>
                </a:solidFill>
                <a:latin typeface="Consolas"/>
              </a:rPr>
              <a:t>= 6</a:t>
            </a:r>
            <a:endParaRPr sz="1400" b="0" i="0" u="none" strike="noStrike" cap="none">
              <a:solidFill>
                <a:schemeClr val="accent4"/>
              </a:solidFill>
              <a:latin typeface="Consolas"/>
            </a:endParaRPr>
          </a:p>
        </p:txBody>
      </p:sp>
      <p:sp>
        <p:nvSpPr>
          <p:cNvPr id="26" name="Google Shape;76;p5"/>
          <p:cNvSpPr txBox="1"/>
          <p:nvPr/>
        </p:nvSpPr>
        <p:spPr bwMode="auto">
          <a:xfrm>
            <a:off x="381000" y="2267154"/>
            <a:ext cx="2106387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Consolas"/>
              <a:buNone/>
              <a:defRPr/>
            </a:pPr>
            <a:r>
              <a:rPr lang="es-ES" sz="2400" b="1" i="0" u="none" strike="noStrike" cap="none">
                <a:solidFill>
                  <a:schemeClr val="accent1">
                    <a:lumMod val="75000"/>
                  </a:schemeClr>
                </a:solidFill>
                <a:latin typeface="Consolas"/>
                <a:ea typeface="Consolas"/>
                <a:cs typeface="Consolas"/>
              </a:rPr>
              <a:t>VUELTA 3</a:t>
            </a:r>
            <a:endParaRPr sz="1400" b="1" i="0" u="none" strike="noStrike" cap="none">
              <a:solidFill>
                <a:schemeClr val="accent1">
                  <a:lumMod val="75000"/>
                </a:schemeClr>
              </a:solidFill>
              <a:latin typeface="Consolas"/>
            </a:endParaRPr>
          </a:p>
        </p:txBody>
      </p:sp>
      <p:sp>
        <p:nvSpPr>
          <p:cNvPr id="53" name="Flecha: hacia abajo 52"/>
          <p:cNvSpPr/>
          <p:nvPr/>
        </p:nvSpPr>
        <p:spPr bwMode="auto">
          <a:xfrm rot="16199999">
            <a:off x="596351" y="4432056"/>
            <a:ext cx="478672" cy="601661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s-AR"/>
          </a:p>
        </p:txBody>
      </p:sp>
      <p:sp>
        <p:nvSpPr>
          <p:cNvPr id="54" name="Google Shape;76;p5"/>
          <p:cNvSpPr txBox="1"/>
          <p:nvPr/>
        </p:nvSpPr>
        <p:spPr bwMode="auto">
          <a:xfrm>
            <a:off x="1197780" y="4367158"/>
            <a:ext cx="10720498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Consolas"/>
              <a:buNone/>
              <a:defRPr/>
            </a:pPr>
            <a:r>
              <a:rPr lang="es-ES" sz="2000" b="0" i="0" u="none" strike="noStrike" cap="none">
                <a:solidFill>
                  <a:srgbClr val="595959"/>
                </a:solidFill>
                <a:latin typeface="Consolas"/>
                <a:ea typeface="Consolas"/>
                <a:cs typeface="Consolas"/>
              </a:rPr>
              <a:t>Se encuentra que el valor debe insertarse en la posición 1, por lo tanto, se realiza un corrimiento desde la posición 1 hasta la 3 para “hacer” lugar en el vector.</a:t>
            </a:r>
            <a:endParaRPr sz="2000" b="0" i="0" u="none" strike="noStrike" cap="none">
              <a:solidFill>
                <a:schemeClr val="accent4"/>
              </a:solidFill>
              <a:latin typeface="Consolas"/>
            </a:endParaRPr>
          </a:p>
        </p:txBody>
      </p:sp>
      <p:grpSp>
        <p:nvGrpSpPr>
          <p:cNvPr id="17" name="Grupo 16"/>
          <p:cNvGrpSpPr/>
          <p:nvPr/>
        </p:nvGrpSpPr>
        <p:grpSpPr bwMode="auto">
          <a:xfrm>
            <a:off x="370113" y="1358570"/>
            <a:ext cx="9035144" cy="629305"/>
            <a:chOff x="370113" y="1576290"/>
            <a:chExt cx="9035144" cy="629305"/>
          </a:xfrm>
        </p:grpSpPr>
        <p:sp>
          <p:nvSpPr>
            <p:cNvPr id="5" name="Google Shape;118;p8"/>
            <p:cNvSpPr txBox="1"/>
            <p:nvPr/>
          </p:nvSpPr>
          <p:spPr bwMode="auto">
            <a:xfrm>
              <a:off x="370113" y="1582641"/>
              <a:ext cx="9035144" cy="601661"/>
            </a:xfrm>
            <a:prstGeom prst="rect">
              <a:avLst/>
            </a:prstGeom>
            <a:noFill/>
            <a:ln w="38100" cap="flat" cmpd="sng">
              <a:solidFill>
                <a:srgbClr val="76717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  <a:defRPr/>
              </a:pPr>
              <a:endParaRPr sz="1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</a:endParaRPr>
            </a:p>
          </p:txBody>
        </p:sp>
        <p:cxnSp>
          <p:nvCxnSpPr>
            <p:cNvPr id="6" name="Google Shape;120;p8"/>
            <p:cNvCxnSpPr>
              <a:cxnSpLocks/>
            </p:cNvCxnSpPr>
            <p:nvPr/>
          </p:nvCxnSpPr>
          <p:spPr bwMode="auto">
            <a:xfrm>
              <a:off x="1677865" y="1582641"/>
              <a:ext cx="0" cy="608012"/>
            </a:xfrm>
            <a:prstGeom prst="straightConnector1">
              <a:avLst/>
            </a:prstGeom>
            <a:noFill/>
            <a:ln w="38100" cap="flat" cmpd="sng">
              <a:solidFill>
                <a:srgbClr val="76717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" name="Google Shape;121;p8"/>
            <p:cNvCxnSpPr>
              <a:cxnSpLocks/>
            </p:cNvCxnSpPr>
            <p:nvPr/>
          </p:nvCxnSpPr>
          <p:spPr bwMode="auto">
            <a:xfrm>
              <a:off x="3069448" y="1576291"/>
              <a:ext cx="0" cy="608012"/>
            </a:xfrm>
            <a:prstGeom prst="straightConnector1">
              <a:avLst/>
            </a:prstGeom>
            <a:noFill/>
            <a:ln w="38100" cap="flat" cmpd="sng">
              <a:solidFill>
                <a:srgbClr val="76717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8" name="Google Shape;133;p8"/>
            <p:cNvSpPr txBox="1"/>
            <p:nvPr/>
          </p:nvSpPr>
          <p:spPr bwMode="auto">
            <a:xfrm>
              <a:off x="611992" y="1646365"/>
              <a:ext cx="1049050" cy="43084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200"/>
                <a:buFont typeface="Consolas"/>
                <a:buNone/>
                <a:defRPr/>
              </a:pPr>
              <a:r>
                <a:rPr lang="en-US" sz="2200" b="0" i="0" u="none" strike="noStrike" cap="none">
                  <a:solidFill>
                    <a:schemeClr val="dk1"/>
                  </a:solidFill>
                  <a:latin typeface="Consolas"/>
                  <a:ea typeface="Consolas"/>
                  <a:cs typeface="Consolas"/>
                </a:rPr>
                <a:t>2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cxnSp>
          <p:nvCxnSpPr>
            <p:cNvPr id="9" name="Google Shape;120;p8"/>
            <p:cNvCxnSpPr>
              <a:cxnSpLocks/>
            </p:cNvCxnSpPr>
            <p:nvPr/>
          </p:nvCxnSpPr>
          <p:spPr bwMode="auto">
            <a:xfrm>
              <a:off x="4481764" y="1582637"/>
              <a:ext cx="0" cy="608012"/>
            </a:xfrm>
            <a:prstGeom prst="straightConnector1">
              <a:avLst/>
            </a:prstGeom>
            <a:noFill/>
            <a:ln w="38100" cap="flat" cmpd="sng">
              <a:solidFill>
                <a:srgbClr val="76717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" name="Google Shape;121;p8"/>
            <p:cNvCxnSpPr>
              <a:cxnSpLocks/>
            </p:cNvCxnSpPr>
            <p:nvPr/>
          </p:nvCxnSpPr>
          <p:spPr bwMode="auto">
            <a:xfrm>
              <a:off x="6046596" y="1576290"/>
              <a:ext cx="0" cy="608012"/>
            </a:xfrm>
            <a:prstGeom prst="straightConnector1">
              <a:avLst/>
            </a:prstGeom>
            <a:noFill/>
            <a:ln w="38100" cap="flat" cmpd="sng">
              <a:solidFill>
                <a:srgbClr val="76717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11" name="Google Shape;133;p8"/>
            <p:cNvSpPr txBox="1"/>
            <p:nvPr/>
          </p:nvSpPr>
          <p:spPr bwMode="auto">
            <a:xfrm>
              <a:off x="1905601" y="1633549"/>
              <a:ext cx="1049052" cy="4308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200"/>
                <a:buFont typeface="Consolas"/>
                <a:buNone/>
                <a:defRPr/>
              </a:pPr>
              <a:r>
                <a:rPr lang="en-US" sz="2200">
                  <a:solidFill>
                    <a:schemeClr val="dk1"/>
                  </a:solidFill>
                  <a:latin typeface="Consolas"/>
                </a:rPr>
                <a:t>3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12" name="Google Shape;133;p8"/>
            <p:cNvSpPr txBox="1"/>
            <p:nvPr/>
          </p:nvSpPr>
          <p:spPr bwMode="auto">
            <a:xfrm>
              <a:off x="3282901" y="1646361"/>
              <a:ext cx="1069271" cy="4308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200"/>
                <a:buFont typeface="Consolas"/>
                <a:buNone/>
                <a:defRPr/>
              </a:pPr>
              <a:r>
                <a:rPr lang="en-US" sz="2200" b="0" i="0" u="none" strike="noStrike" cap="none">
                  <a:solidFill>
                    <a:schemeClr val="dk1"/>
                  </a:solidFill>
                  <a:latin typeface="Consolas"/>
                  <a:ea typeface="Consolas"/>
                  <a:cs typeface="Consolas"/>
                </a:rPr>
                <a:t>5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13" name="Google Shape;133;p8"/>
            <p:cNvSpPr txBox="1"/>
            <p:nvPr/>
          </p:nvSpPr>
          <p:spPr bwMode="auto">
            <a:xfrm>
              <a:off x="4553016" y="1633545"/>
              <a:ext cx="1089719" cy="4308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200"/>
                <a:buFont typeface="Consolas"/>
                <a:buNone/>
                <a:defRPr/>
              </a:pPr>
              <a:r>
                <a:rPr lang="en-US" sz="2200" b="0" i="0" u="none" strike="noStrike" cap="none">
                  <a:solidFill>
                    <a:schemeClr val="dk1"/>
                  </a:solidFill>
                  <a:latin typeface="Consolas"/>
                  <a:ea typeface="Consolas"/>
                  <a:cs typeface="Consolas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cxnSp>
          <p:nvCxnSpPr>
            <p:cNvPr id="14" name="Google Shape;121;p8"/>
            <p:cNvCxnSpPr>
              <a:cxnSpLocks/>
            </p:cNvCxnSpPr>
            <p:nvPr/>
          </p:nvCxnSpPr>
          <p:spPr bwMode="auto">
            <a:xfrm>
              <a:off x="8365770" y="1597583"/>
              <a:ext cx="0" cy="608012"/>
            </a:xfrm>
            <a:prstGeom prst="straightConnector1">
              <a:avLst/>
            </a:prstGeom>
            <a:noFill/>
            <a:ln w="38100" cap="flat" cmpd="sng">
              <a:solidFill>
                <a:srgbClr val="76717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2" name="Google Shape;133;p8"/>
            <p:cNvSpPr txBox="1"/>
            <p:nvPr/>
          </p:nvSpPr>
          <p:spPr bwMode="auto">
            <a:xfrm>
              <a:off x="6196305" y="1646357"/>
              <a:ext cx="692916" cy="4308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200"/>
                <a:buFont typeface="Consolas"/>
                <a:buNone/>
                <a:defRPr/>
              </a:pPr>
              <a:r>
                <a:rPr lang="en-US" sz="2200" b="0" i="0" u="none" strike="noStrike" cap="none">
                  <a:solidFill>
                    <a:schemeClr val="dk1"/>
                  </a:solidFill>
                  <a:latin typeface="Consolas"/>
                  <a:ea typeface="Arial"/>
                  <a:cs typeface="Arial"/>
                </a:rPr>
                <a:t>4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15" name="Google Shape;133;p8"/>
            <p:cNvSpPr txBox="1"/>
            <p:nvPr/>
          </p:nvSpPr>
          <p:spPr bwMode="auto">
            <a:xfrm>
              <a:off x="7433639" y="1646357"/>
              <a:ext cx="757947" cy="4308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200"/>
                <a:buFont typeface="Consolas"/>
                <a:buNone/>
                <a:defRPr/>
              </a:pPr>
              <a:r>
                <a:rPr lang="en-US" sz="2200" b="0" i="0" u="none" strike="noStrike" cap="none">
                  <a:solidFill>
                    <a:schemeClr val="dk1"/>
                  </a:solidFill>
                  <a:latin typeface="Consolas"/>
                  <a:ea typeface="Arial"/>
                  <a:cs typeface="Arial"/>
                </a:rPr>
                <a:t>6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cxnSp>
          <p:nvCxnSpPr>
            <p:cNvPr id="16" name="Google Shape;121;p8"/>
            <p:cNvCxnSpPr>
              <a:cxnSpLocks/>
            </p:cNvCxnSpPr>
            <p:nvPr/>
          </p:nvCxnSpPr>
          <p:spPr bwMode="auto">
            <a:xfrm>
              <a:off x="7348962" y="1597583"/>
              <a:ext cx="0" cy="608012"/>
            </a:xfrm>
            <a:prstGeom prst="straightConnector1">
              <a:avLst/>
            </a:prstGeom>
            <a:noFill/>
            <a:ln w="38100" cap="flat" cmpd="sng">
              <a:solidFill>
                <a:srgbClr val="76717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cxnSp>
        <p:nvCxnSpPr>
          <p:cNvPr id="19" name="Google Shape;120;p8"/>
          <p:cNvCxnSpPr>
            <a:cxnSpLocks/>
          </p:cNvCxnSpPr>
          <p:nvPr/>
        </p:nvCxnSpPr>
        <p:spPr bwMode="auto">
          <a:xfrm>
            <a:off x="1688752" y="3511887"/>
            <a:ext cx="0" cy="608012"/>
          </a:xfrm>
          <a:prstGeom prst="straightConnector1">
            <a:avLst/>
          </a:prstGeom>
          <a:noFill/>
          <a:ln w="38100" cap="flat" cmpd="sng">
            <a:solidFill>
              <a:srgbClr val="76717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0" name="Google Shape;121;p8"/>
          <p:cNvCxnSpPr>
            <a:cxnSpLocks/>
          </p:cNvCxnSpPr>
          <p:nvPr/>
        </p:nvCxnSpPr>
        <p:spPr bwMode="auto">
          <a:xfrm>
            <a:off x="3080335" y="3505537"/>
            <a:ext cx="0" cy="608012"/>
          </a:xfrm>
          <a:prstGeom prst="straightConnector1">
            <a:avLst/>
          </a:prstGeom>
          <a:noFill/>
          <a:ln w="38100" cap="flat" cmpd="sng">
            <a:solidFill>
              <a:srgbClr val="76717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1" name="Google Shape;133;p8"/>
          <p:cNvSpPr txBox="1"/>
          <p:nvPr/>
        </p:nvSpPr>
        <p:spPr bwMode="auto">
          <a:xfrm>
            <a:off x="622879" y="3575611"/>
            <a:ext cx="1049050" cy="430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onsolas"/>
              <a:buNone/>
              <a:defRPr/>
            </a:pPr>
            <a:r>
              <a:rPr lang="en-US" sz="2200">
                <a:solidFill>
                  <a:schemeClr val="dk1"/>
                </a:solidFill>
                <a:latin typeface="Consola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cxnSp>
        <p:nvCxnSpPr>
          <p:cNvPr id="22" name="Google Shape;120;p8"/>
          <p:cNvCxnSpPr>
            <a:cxnSpLocks/>
          </p:cNvCxnSpPr>
          <p:nvPr/>
        </p:nvCxnSpPr>
        <p:spPr bwMode="auto">
          <a:xfrm>
            <a:off x="4492651" y="3511882"/>
            <a:ext cx="0" cy="608012"/>
          </a:xfrm>
          <a:prstGeom prst="straightConnector1">
            <a:avLst/>
          </a:prstGeom>
          <a:noFill/>
          <a:ln w="38100" cap="flat" cmpd="sng">
            <a:solidFill>
              <a:srgbClr val="76717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3" name="Google Shape;121;p8"/>
          <p:cNvCxnSpPr>
            <a:cxnSpLocks/>
          </p:cNvCxnSpPr>
          <p:nvPr/>
        </p:nvCxnSpPr>
        <p:spPr bwMode="auto">
          <a:xfrm>
            <a:off x="6057483" y="3505536"/>
            <a:ext cx="0" cy="608012"/>
          </a:xfrm>
          <a:prstGeom prst="straightConnector1">
            <a:avLst/>
          </a:prstGeom>
          <a:noFill/>
          <a:ln w="38100" cap="flat" cmpd="sng">
            <a:solidFill>
              <a:srgbClr val="76717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4" name="Google Shape;133;p8"/>
          <p:cNvSpPr txBox="1"/>
          <p:nvPr/>
        </p:nvSpPr>
        <p:spPr bwMode="auto">
          <a:xfrm>
            <a:off x="1916488" y="3562795"/>
            <a:ext cx="1049052" cy="430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onsolas"/>
              <a:buNone/>
              <a:defRPr/>
            </a:pPr>
            <a:r>
              <a:rPr lang="en-US" sz="2200" b="0" i="0" u="none" strike="noStrike" cap="none">
                <a:solidFill>
                  <a:schemeClr val="dk1"/>
                </a:solidFill>
                <a:latin typeface="Consolas"/>
                <a:ea typeface="Arial"/>
                <a:cs typeface="Arial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25" name="Google Shape;133;p8"/>
          <p:cNvSpPr txBox="1"/>
          <p:nvPr/>
        </p:nvSpPr>
        <p:spPr bwMode="auto">
          <a:xfrm>
            <a:off x="3257219" y="3584618"/>
            <a:ext cx="1069271" cy="430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onsolas"/>
              <a:buNone/>
              <a:defRPr/>
            </a:pPr>
            <a:r>
              <a:rPr lang="en-US" sz="22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28" name="Google Shape;133;p8"/>
          <p:cNvSpPr txBox="1"/>
          <p:nvPr/>
        </p:nvSpPr>
        <p:spPr bwMode="auto">
          <a:xfrm>
            <a:off x="4755118" y="3615408"/>
            <a:ext cx="1089719" cy="430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onsolas"/>
              <a:buNone/>
              <a:defRPr/>
            </a:pPr>
            <a:r>
              <a:rPr lang="en-US" sz="22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cxnSp>
        <p:nvCxnSpPr>
          <p:cNvPr id="29" name="Google Shape;121;p8"/>
          <p:cNvCxnSpPr>
            <a:cxnSpLocks/>
          </p:cNvCxnSpPr>
          <p:nvPr/>
        </p:nvCxnSpPr>
        <p:spPr bwMode="auto">
          <a:xfrm>
            <a:off x="8376657" y="3526829"/>
            <a:ext cx="0" cy="608012"/>
          </a:xfrm>
          <a:prstGeom prst="straightConnector1">
            <a:avLst/>
          </a:prstGeom>
          <a:noFill/>
          <a:ln w="38100" cap="flat" cmpd="sng">
            <a:solidFill>
              <a:srgbClr val="76717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0" name="Google Shape;133;p8"/>
          <p:cNvSpPr txBox="1"/>
          <p:nvPr/>
        </p:nvSpPr>
        <p:spPr bwMode="auto">
          <a:xfrm>
            <a:off x="6207192" y="3575603"/>
            <a:ext cx="692916" cy="430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onsolas"/>
              <a:buNone/>
              <a:defRPr/>
            </a:pPr>
            <a:r>
              <a:rPr lang="en-US" sz="2200" b="0" i="0" u="none" strike="noStrike" cap="none">
                <a:solidFill>
                  <a:schemeClr val="dk1"/>
                </a:solidFill>
                <a:latin typeface="Consolas"/>
                <a:ea typeface="Arial"/>
                <a:cs typeface="Arial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31" name="Google Shape;133;p8"/>
          <p:cNvSpPr txBox="1"/>
          <p:nvPr/>
        </p:nvSpPr>
        <p:spPr bwMode="auto">
          <a:xfrm>
            <a:off x="7444526" y="3575603"/>
            <a:ext cx="757947" cy="430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onsolas"/>
              <a:buNone/>
              <a:defRPr/>
            </a:pPr>
            <a:r>
              <a:rPr lang="en-US" sz="2200" b="0" i="0" u="none" strike="noStrike" cap="none">
                <a:solidFill>
                  <a:schemeClr val="dk1"/>
                </a:solidFill>
                <a:latin typeface="Consolas"/>
                <a:ea typeface="Arial"/>
                <a:cs typeface="Arial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cxnSp>
        <p:nvCxnSpPr>
          <p:cNvPr id="45" name="Google Shape;121;p8"/>
          <p:cNvCxnSpPr>
            <a:cxnSpLocks/>
          </p:cNvCxnSpPr>
          <p:nvPr/>
        </p:nvCxnSpPr>
        <p:spPr bwMode="auto">
          <a:xfrm>
            <a:off x="7359849" y="3526829"/>
            <a:ext cx="0" cy="608012"/>
          </a:xfrm>
          <a:prstGeom prst="straightConnector1">
            <a:avLst/>
          </a:prstGeom>
          <a:noFill/>
          <a:ln w="38100" cap="flat" cmpd="sng">
            <a:solidFill>
              <a:srgbClr val="76717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9" name="Flecha: hacia abajo 48"/>
          <p:cNvSpPr/>
          <p:nvPr/>
        </p:nvSpPr>
        <p:spPr bwMode="auto">
          <a:xfrm>
            <a:off x="842009" y="2885310"/>
            <a:ext cx="478672" cy="54369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s-AR"/>
          </a:p>
        </p:txBody>
      </p:sp>
      <p:sp>
        <p:nvSpPr>
          <p:cNvPr id="57" name="Google Shape;118;p8"/>
          <p:cNvSpPr txBox="1"/>
          <p:nvPr/>
        </p:nvSpPr>
        <p:spPr bwMode="auto">
          <a:xfrm>
            <a:off x="2036078" y="5499430"/>
            <a:ext cx="9035144" cy="601661"/>
          </a:xfrm>
          <a:prstGeom prst="rect">
            <a:avLst/>
          </a:prstGeom>
          <a:noFill/>
          <a:ln w="38100" cap="flat" cmpd="sng">
            <a:solidFill>
              <a:srgbClr val="76717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/>
            </a:pPr>
            <a:endParaRPr sz="1800" b="0" i="0" u="none" strike="noStrike" cap="none">
              <a:solidFill>
                <a:schemeClr val="dk1"/>
              </a:solidFill>
              <a:latin typeface="Tahoma"/>
              <a:ea typeface="Tahoma"/>
              <a:cs typeface="Tahoma"/>
            </a:endParaRPr>
          </a:p>
        </p:txBody>
      </p:sp>
      <p:cxnSp>
        <p:nvCxnSpPr>
          <p:cNvPr id="58" name="Google Shape;120;p8"/>
          <p:cNvCxnSpPr>
            <a:cxnSpLocks/>
          </p:cNvCxnSpPr>
          <p:nvPr/>
        </p:nvCxnSpPr>
        <p:spPr bwMode="auto">
          <a:xfrm>
            <a:off x="3343830" y="5499430"/>
            <a:ext cx="0" cy="608012"/>
          </a:xfrm>
          <a:prstGeom prst="straightConnector1">
            <a:avLst/>
          </a:prstGeom>
          <a:noFill/>
          <a:ln w="38100" cap="flat" cmpd="sng">
            <a:solidFill>
              <a:srgbClr val="76717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9" name="Google Shape;121;p8"/>
          <p:cNvCxnSpPr>
            <a:cxnSpLocks/>
          </p:cNvCxnSpPr>
          <p:nvPr/>
        </p:nvCxnSpPr>
        <p:spPr bwMode="auto">
          <a:xfrm>
            <a:off x="4735413" y="5493080"/>
            <a:ext cx="0" cy="608012"/>
          </a:xfrm>
          <a:prstGeom prst="straightConnector1">
            <a:avLst/>
          </a:prstGeom>
          <a:noFill/>
          <a:ln w="38100" cap="flat" cmpd="sng">
            <a:solidFill>
              <a:srgbClr val="76717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0" name="Google Shape;133;p8"/>
          <p:cNvSpPr txBox="1"/>
          <p:nvPr/>
        </p:nvSpPr>
        <p:spPr bwMode="auto">
          <a:xfrm>
            <a:off x="2277957" y="5563154"/>
            <a:ext cx="1049050" cy="430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onsolas"/>
              <a:buNone/>
              <a:defRPr/>
            </a:pPr>
            <a:r>
              <a:rPr lang="en-US" sz="2200">
                <a:solidFill>
                  <a:schemeClr val="dk1"/>
                </a:solidFill>
                <a:latin typeface="Consola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cxnSp>
        <p:nvCxnSpPr>
          <p:cNvPr id="61" name="Google Shape;120;p8"/>
          <p:cNvCxnSpPr>
            <a:cxnSpLocks/>
          </p:cNvCxnSpPr>
          <p:nvPr/>
        </p:nvCxnSpPr>
        <p:spPr bwMode="auto">
          <a:xfrm>
            <a:off x="6147729" y="5499426"/>
            <a:ext cx="0" cy="608012"/>
          </a:xfrm>
          <a:prstGeom prst="straightConnector1">
            <a:avLst/>
          </a:prstGeom>
          <a:noFill/>
          <a:ln w="38100" cap="flat" cmpd="sng">
            <a:solidFill>
              <a:srgbClr val="76717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62" name="Google Shape;121;p8"/>
          <p:cNvCxnSpPr>
            <a:cxnSpLocks/>
          </p:cNvCxnSpPr>
          <p:nvPr/>
        </p:nvCxnSpPr>
        <p:spPr bwMode="auto">
          <a:xfrm>
            <a:off x="7712561" y="5493079"/>
            <a:ext cx="0" cy="608012"/>
          </a:xfrm>
          <a:prstGeom prst="straightConnector1">
            <a:avLst/>
          </a:prstGeom>
          <a:noFill/>
          <a:ln w="38100" cap="flat" cmpd="sng">
            <a:solidFill>
              <a:srgbClr val="76717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3" name="Google Shape;133;p8"/>
          <p:cNvSpPr txBox="1"/>
          <p:nvPr/>
        </p:nvSpPr>
        <p:spPr bwMode="auto">
          <a:xfrm>
            <a:off x="3571566" y="5550338"/>
            <a:ext cx="1049052" cy="430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onsolas"/>
              <a:buNone/>
              <a:defRPr/>
            </a:pPr>
            <a:r>
              <a:rPr lang="en-US" sz="2200">
                <a:solidFill>
                  <a:schemeClr val="dk1"/>
                </a:solidFill>
                <a:latin typeface="Consola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64" name="Google Shape;133;p8"/>
          <p:cNvSpPr txBox="1"/>
          <p:nvPr/>
        </p:nvSpPr>
        <p:spPr bwMode="auto">
          <a:xfrm>
            <a:off x="4948866" y="5563150"/>
            <a:ext cx="1069271" cy="430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onsolas"/>
              <a:buNone/>
              <a:defRPr/>
            </a:pPr>
            <a:r>
              <a:rPr lang="en-US" sz="22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65" name="Google Shape;133;p8"/>
          <p:cNvSpPr txBox="1"/>
          <p:nvPr/>
        </p:nvSpPr>
        <p:spPr bwMode="auto">
          <a:xfrm>
            <a:off x="6218981" y="5550334"/>
            <a:ext cx="1089719" cy="430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onsolas"/>
              <a:buNone/>
              <a:defRPr/>
            </a:pPr>
            <a:r>
              <a:rPr lang="en-US" sz="22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cxnSp>
        <p:nvCxnSpPr>
          <p:cNvPr id="66" name="Google Shape;121;p8"/>
          <p:cNvCxnSpPr>
            <a:cxnSpLocks/>
          </p:cNvCxnSpPr>
          <p:nvPr/>
        </p:nvCxnSpPr>
        <p:spPr bwMode="auto">
          <a:xfrm>
            <a:off x="10031735" y="5514372"/>
            <a:ext cx="0" cy="608012"/>
          </a:xfrm>
          <a:prstGeom prst="straightConnector1">
            <a:avLst/>
          </a:prstGeom>
          <a:noFill/>
          <a:ln w="38100" cap="flat" cmpd="sng">
            <a:solidFill>
              <a:srgbClr val="76717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7" name="Google Shape;133;p8"/>
          <p:cNvSpPr txBox="1"/>
          <p:nvPr/>
        </p:nvSpPr>
        <p:spPr bwMode="auto">
          <a:xfrm>
            <a:off x="7862270" y="5563146"/>
            <a:ext cx="692916" cy="430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onsolas"/>
              <a:buNone/>
              <a:defRPr/>
            </a:pPr>
            <a:r>
              <a:rPr lang="en-US" sz="2200" b="0" i="0" u="none" strike="noStrike" cap="none">
                <a:solidFill>
                  <a:schemeClr val="dk1"/>
                </a:solidFill>
                <a:latin typeface="Consolas"/>
                <a:ea typeface="Arial"/>
                <a:cs typeface="Arial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68" name="Google Shape;133;p8"/>
          <p:cNvSpPr txBox="1"/>
          <p:nvPr/>
        </p:nvSpPr>
        <p:spPr bwMode="auto">
          <a:xfrm>
            <a:off x="9099604" y="5563146"/>
            <a:ext cx="757947" cy="430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onsolas"/>
              <a:buNone/>
              <a:defRPr/>
            </a:pPr>
            <a:r>
              <a:rPr lang="en-US" sz="2200" b="0" i="0" u="none" strike="noStrike" cap="none">
                <a:solidFill>
                  <a:schemeClr val="dk1"/>
                </a:solidFill>
                <a:latin typeface="Consolas"/>
                <a:ea typeface="Arial"/>
                <a:cs typeface="Arial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cxnSp>
        <p:nvCxnSpPr>
          <p:cNvPr id="69" name="Google Shape;121;p8"/>
          <p:cNvCxnSpPr>
            <a:cxnSpLocks/>
          </p:cNvCxnSpPr>
          <p:nvPr/>
        </p:nvCxnSpPr>
        <p:spPr bwMode="auto">
          <a:xfrm>
            <a:off x="9014927" y="5514372"/>
            <a:ext cx="0" cy="608012"/>
          </a:xfrm>
          <a:prstGeom prst="straightConnector1">
            <a:avLst/>
          </a:prstGeom>
          <a:noFill/>
          <a:ln w="38100" cap="flat" cmpd="sng">
            <a:solidFill>
              <a:srgbClr val="76717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7" name="Google Shape;133;p8"/>
          <p:cNvSpPr txBox="1"/>
          <p:nvPr/>
        </p:nvSpPr>
        <p:spPr bwMode="auto">
          <a:xfrm>
            <a:off x="2252594" y="6293699"/>
            <a:ext cx="1069271" cy="430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onsolas"/>
              <a:buNone/>
              <a:defRPr/>
            </a:pPr>
            <a:r>
              <a:rPr lang="en-US" sz="22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32" name="Google Shape;46;p3"/>
          <p:cNvSpPr txBox="1"/>
          <p:nvPr/>
        </p:nvSpPr>
        <p:spPr bwMode="auto">
          <a:xfrm>
            <a:off x="50902" y="6400793"/>
            <a:ext cx="2891518" cy="434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Tahoma"/>
              <a:buNone/>
              <a:defRPr/>
            </a:pPr>
            <a:r>
              <a:rPr lang="en-US" sz="1200" b="0" i="0" u="none" strike="noStrike" cap="none">
                <a:solidFill>
                  <a:srgbClr val="595959"/>
                </a:solidFill>
                <a:latin typeface="Tahoma"/>
                <a:ea typeface="Tahoma"/>
                <a:cs typeface="Tahoma"/>
              </a:rPr>
              <a:t>Clase</a:t>
            </a:r>
            <a:r>
              <a:rPr lang="en-US" sz="1200" b="0" i="0" u="none" strike="noStrike" cap="none">
                <a:solidFill>
                  <a:srgbClr val="595959"/>
                </a:solidFill>
                <a:latin typeface="Tahoma"/>
                <a:ea typeface="Tahoma"/>
                <a:cs typeface="Tahoma"/>
              </a:rPr>
              <a:t> 1-3 – </a:t>
            </a:r>
            <a:r>
              <a:rPr lang="en-US" sz="1200" b="0" i="0" u="none" strike="noStrike" cap="none">
                <a:solidFill>
                  <a:srgbClr val="595959"/>
                </a:solidFill>
                <a:latin typeface="Tahoma"/>
                <a:ea typeface="Tahoma"/>
                <a:cs typeface="Tahoma"/>
              </a:rPr>
              <a:t>Módulo</a:t>
            </a:r>
            <a:r>
              <a:rPr lang="en-US" sz="1200" b="0" i="0" u="none" strike="noStrike" cap="none">
                <a:solidFill>
                  <a:srgbClr val="595959"/>
                </a:solidFill>
                <a:latin typeface="Tahoma"/>
                <a:ea typeface="Tahoma"/>
                <a:cs typeface="Tahoma"/>
              </a:rPr>
              <a:t> </a:t>
            </a:r>
            <a:r>
              <a:rPr lang="en-US" sz="1200" b="0" i="0" u="none" strike="noStrike" cap="none">
                <a:solidFill>
                  <a:srgbClr val="595959"/>
                </a:solidFill>
                <a:latin typeface="Tahoma"/>
                <a:ea typeface="Tahoma"/>
                <a:cs typeface="Tahoma"/>
              </a:rPr>
              <a:t>Imperativo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grpSp>
        <p:nvGrpSpPr>
          <p:cNvPr id="33" name="Grupo 32"/>
          <p:cNvGrpSpPr/>
          <p:nvPr/>
        </p:nvGrpSpPr>
        <p:grpSpPr bwMode="auto">
          <a:xfrm>
            <a:off x="2185568" y="2116262"/>
            <a:ext cx="9855610" cy="1015622"/>
            <a:chOff x="622878" y="4384316"/>
            <a:chExt cx="9855610" cy="1015622"/>
          </a:xfrm>
        </p:grpSpPr>
        <p:sp>
          <p:nvSpPr>
            <p:cNvPr id="34" name="Flecha: hacia abajo 33"/>
            <p:cNvSpPr/>
            <p:nvPr/>
          </p:nvSpPr>
          <p:spPr bwMode="auto">
            <a:xfrm rot="16199999">
              <a:off x="684373" y="4498964"/>
              <a:ext cx="478672" cy="601661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s-AR"/>
            </a:p>
          </p:txBody>
        </p:sp>
        <p:sp>
          <p:nvSpPr>
            <p:cNvPr id="35" name="Google Shape;76;p5"/>
            <p:cNvSpPr txBox="1"/>
            <p:nvPr/>
          </p:nvSpPr>
          <p:spPr bwMode="auto">
            <a:xfrm>
              <a:off x="1320677" y="4384316"/>
              <a:ext cx="9157811" cy="101562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95959"/>
                </a:buClr>
                <a:buSzPts val="2400"/>
                <a:buFont typeface="Consolas"/>
                <a:buNone/>
                <a:defRPr/>
              </a:pPr>
              <a:r>
                <a:rPr lang="es-ES" sz="2000" b="0" i="0" u="none" strike="noStrike" cap="none">
                  <a:solidFill>
                    <a:srgbClr val="595959"/>
                  </a:solidFill>
                  <a:latin typeface="Consolas"/>
                  <a:ea typeface="Consolas"/>
                  <a:cs typeface="Consolas"/>
                </a:rPr>
                <a:t>Tomo ele elemento ubicado en la posición 4 (1) y se compara desde la posición 1 hasta la </a:t>
              </a:r>
              <a:r>
                <a:rPr lang="es-ES" sz="2000">
                  <a:solidFill>
                    <a:srgbClr val="595959"/>
                  </a:solidFill>
                  <a:latin typeface="Consolas"/>
                  <a:ea typeface="Consolas"/>
                  <a:cs typeface="Consolas"/>
                </a:rPr>
                <a:t>3</a:t>
              </a:r>
              <a:r>
                <a:rPr lang="es-ES" sz="2000" b="0" i="0" u="none" strike="noStrike" cap="none">
                  <a:solidFill>
                    <a:srgbClr val="595959"/>
                  </a:solidFill>
                  <a:latin typeface="Consolas"/>
                  <a:ea typeface="Consolas"/>
                  <a:cs typeface="Consolas"/>
                </a:rPr>
                <a:t> para ver en qué posición debe insertarse. </a:t>
              </a:r>
              <a:endParaRPr sz="2000" b="0" i="0" u="none" strike="noStrike" cap="none">
                <a:solidFill>
                  <a:schemeClr val="accent4"/>
                </a:solidFill>
                <a:latin typeface="Consolas"/>
              </a:endParaRPr>
            </a:p>
          </p:txBody>
        </p:sp>
      </p:grpSp>
      <p:sp>
        <p:nvSpPr>
          <p:cNvPr id="36" name="Google Shape;76;p5"/>
          <p:cNvSpPr txBox="1"/>
          <p:nvPr/>
        </p:nvSpPr>
        <p:spPr bwMode="auto">
          <a:xfrm>
            <a:off x="9796549" y="3264472"/>
            <a:ext cx="2106387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Consolas"/>
              <a:buNone/>
              <a:defRPr/>
            </a:pPr>
            <a:r>
              <a:rPr lang="es-ES" sz="1800" b="0" i="0" u="none" strike="noStrike" cap="none">
                <a:solidFill>
                  <a:srgbClr val="595959"/>
                </a:solidFill>
                <a:latin typeface="Consolas"/>
                <a:ea typeface="Consolas"/>
                <a:cs typeface="Consolas"/>
              </a:rPr>
              <a:t>Debe insertarse en la posición 1</a:t>
            </a:r>
            <a:endParaRPr sz="1800" b="0" i="0" u="none" strike="noStrike" cap="none">
              <a:solidFill>
                <a:schemeClr val="accent4"/>
              </a:solidFill>
              <a:latin typeface="Consola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slow" p14:dur="2000" advClick="1">
        <p:fade thruBlk="0"/>
      </p:transition>
    </mc:Choice>
    <mc:Fallback>
      <p:transition spd="slow" advClick="1">
        <p:fade thruBlk="0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1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1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1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1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1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1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1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1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1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1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1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1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1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1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1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1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1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1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1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4" dur="1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1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1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1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6" dur="1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4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out)">
                                      <p:cBhvr>
                                        <p:cTn id="130" dur="2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63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2.59259E-6 L 0.1099 -0.00139 " pathEditMode="relative" rAng="0" ptsTypes="AA">
                                      <p:cBhvr>
                                        <p:cTn id="135" dur="2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95" y="-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63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7.40741E-7 L 0.1138 0.00185 " pathEditMode="relative" rAng="0" ptsTypes="AA">
                                      <p:cBhvr>
                                        <p:cTn id="139" dur="2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703" y="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63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2.59259E-6 L 0.10612 -0.00185 " pathEditMode="relative" rAng="0" ptsTypes="AA">
                                      <p:cBhvr>
                                        <p:cTn id="143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99" y="-50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4.07407E-6 L 0.00118 -0.10649 " pathEditMode="relative" rAng="0" ptsTypes="AA">
                                      <p:cBhvr>
                                        <p:cTn id="147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9" y="-53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4" grpId="0" animBg="1"/>
      <p:bldP spid="48" grpId="0" animBg="1"/>
      <p:bldP spid="26" grpId="0"/>
      <p:bldP spid="53" grpId="0" animBg="1"/>
      <p:bldP spid="54" grpId="0"/>
      <p:bldP spid="21" grpId="0"/>
      <p:bldP spid="24" grpId="0"/>
      <p:bldP spid="25" grpId="0"/>
      <p:bldP spid="28" grpId="0"/>
      <p:bldP spid="30" grpId="0"/>
      <p:bldP spid="31" grpId="0"/>
      <p:bldP spid="49" grpId="0" animBg="1"/>
      <p:bldP spid="57" grpId="0" animBg="1"/>
      <p:bldP spid="60" grpId="0"/>
      <p:bldP spid="60" grpId="1"/>
      <p:bldP spid="63" grpId="0"/>
      <p:bldP spid="63" grpId="1"/>
      <p:bldP spid="64" grpId="0"/>
      <p:bldP spid="64" grpId="1"/>
      <p:bldP spid="65" grpId="0"/>
      <p:bldP spid="65" grpId="1"/>
      <p:bldP spid="67" grpId="0"/>
      <p:bldP spid="68" grpId="0"/>
      <p:bldP spid="27" grpId="0"/>
      <p:bldP spid="3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" name="Google Shape;118;p8"/>
          <p:cNvSpPr txBox="1"/>
          <p:nvPr/>
        </p:nvSpPr>
        <p:spPr bwMode="auto">
          <a:xfrm>
            <a:off x="381000" y="3511887"/>
            <a:ext cx="9035144" cy="601661"/>
          </a:xfrm>
          <a:prstGeom prst="rect">
            <a:avLst/>
          </a:prstGeom>
          <a:noFill/>
          <a:ln w="38100" cap="flat" cmpd="sng">
            <a:solidFill>
              <a:srgbClr val="76717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/>
            </a:pPr>
            <a:endParaRPr sz="1800" b="0" i="0" u="none" strike="noStrike" cap="none">
              <a:solidFill>
                <a:schemeClr val="dk1"/>
              </a:solidFill>
              <a:latin typeface="Tahoma"/>
              <a:ea typeface="Tahoma"/>
              <a:cs typeface="Tahoma"/>
            </a:endParaRPr>
          </a:p>
        </p:txBody>
      </p:sp>
      <p:sp>
        <p:nvSpPr>
          <p:cNvPr id="4" name="Google Shape;76;p5"/>
          <p:cNvSpPr txBox="1"/>
          <p:nvPr/>
        </p:nvSpPr>
        <p:spPr bwMode="auto">
          <a:xfrm>
            <a:off x="6234500" y="3563069"/>
            <a:ext cx="892858" cy="43057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Consolas"/>
              <a:buNone/>
              <a:defRPr/>
            </a:pPr>
            <a:endParaRPr sz="2000" b="0" i="0" u="none" strike="noStrike" cap="none">
              <a:solidFill>
                <a:schemeClr val="accent4"/>
              </a:solidFill>
              <a:latin typeface="Consolas"/>
            </a:endParaRPr>
          </a:p>
        </p:txBody>
      </p:sp>
      <p:sp>
        <p:nvSpPr>
          <p:cNvPr id="48" name="Google Shape;76;p5"/>
          <p:cNvSpPr txBox="1"/>
          <p:nvPr/>
        </p:nvSpPr>
        <p:spPr bwMode="auto">
          <a:xfrm>
            <a:off x="517350" y="3636625"/>
            <a:ext cx="5286177" cy="3937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Consolas"/>
              <a:buNone/>
              <a:defRPr/>
            </a:pPr>
            <a:endParaRPr sz="2000" b="0" i="0" u="none" strike="noStrike" cap="none">
              <a:solidFill>
                <a:schemeClr val="accent4"/>
              </a:solidFill>
              <a:latin typeface="Consolas"/>
            </a:endParaRPr>
          </a:p>
        </p:txBody>
      </p:sp>
      <p:sp>
        <p:nvSpPr>
          <p:cNvPr id="109" name="Google Shape;109;p8"/>
          <p:cNvSpPr txBox="1"/>
          <p:nvPr/>
        </p:nvSpPr>
        <p:spPr bwMode="auto">
          <a:xfrm>
            <a:off x="936625" y="274637"/>
            <a:ext cx="11104561" cy="741362"/>
          </a:xfrm>
          <a:prstGeom prst="rect">
            <a:avLst/>
          </a:prstGeom>
          <a:solidFill>
            <a:srgbClr val="FFC000"/>
          </a:solidFill>
          <a:ln w="12700" cap="flat" cmpd="sng">
            <a:solidFill>
              <a:srgbClr val="FFC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/>
            </a:pPr>
            <a:endParaRPr sz="1800" b="0" i="0" u="none" strike="noStrike" cap="none">
              <a:solidFill>
                <a:schemeClr val="dk1"/>
              </a:solidFill>
              <a:latin typeface="Tahoma"/>
              <a:ea typeface="Tahoma"/>
              <a:cs typeface="Tahoma"/>
            </a:endParaRPr>
          </a:p>
        </p:txBody>
      </p:sp>
      <p:pic>
        <p:nvPicPr>
          <p:cNvPr id="110" name="Google Shape;110;p8" descr="Imagen que contiene dibujo&#10;&#10;Descripción generada automáticamente"/>
          <p:cNvPicPr/>
          <p:nvPr/>
        </p:nvPicPr>
        <p:blipFill>
          <a:blip r:embed="rId3">
            <a:alphaModFix/>
          </a:blip>
          <a:stretch/>
        </p:blipFill>
        <p:spPr bwMode="auto">
          <a:xfrm>
            <a:off x="21999" y="177266"/>
            <a:ext cx="936103" cy="936103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8"/>
          <p:cNvSpPr txBox="1"/>
          <p:nvPr/>
        </p:nvSpPr>
        <p:spPr bwMode="auto">
          <a:xfrm>
            <a:off x="1146175" y="273050"/>
            <a:ext cx="8552996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  <a:defRPr/>
            </a:pPr>
            <a:r>
              <a:rPr lang="en-US" sz="4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</a:rPr>
              <a:t>ARREGLOS – </a:t>
            </a:r>
            <a:r>
              <a:rPr lang="en-US" sz="4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</a:rPr>
              <a:t>Ordenación</a:t>
            </a:r>
            <a:r>
              <a:rPr lang="en-US" sz="4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</a:rPr>
              <a:t> - INSERCION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3" name="Google Shape;76;p5"/>
          <p:cNvSpPr txBox="1"/>
          <p:nvPr/>
        </p:nvSpPr>
        <p:spPr bwMode="auto">
          <a:xfrm>
            <a:off x="9934799" y="1210548"/>
            <a:ext cx="2106387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Consolas"/>
              <a:buNone/>
              <a:defRPr/>
            </a:pPr>
            <a:r>
              <a:rPr lang="es-ES" sz="2400" b="0" i="0" u="none" strike="noStrike" cap="none">
                <a:solidFill>
                  <a:srgbClr val="595959"/>
                </a:solidFill>
                <a:latin typeface="Consolas"/>
                <a:ea typeface="Consolas"/>
                <a:cs typeface="Consolas"/>
              </a:rPr>
              <a:t>dimF</a:t>
            </a:r>
            <a:r>
              <a:rPr lang="es-ES" sz="2400" b="0" i="0" u="none" strike="noStrike" cap="none">
                <a:solidFill>
                  <a:srgbClr val="595959"/>
                </a:solidFill>
                <a:latin typeface="Consolas"/>
                <a:ea typeface="Consolas"/>
                <a:cs typeface="Consolas"/>
              </a:rPr>
              <a:t> = 7</a:t>
            </a:r>
            <a:endParaRPr/>
          </a:p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Consolas"/>
              <a:buNone/>
              <a:defRPr/>
            </a:pPr>
            <a:r>
              <a:rPr lang="es-ES" sz="2400">
                <a:solidFill>
                  <a:srgbClr val="595959"/>
                </a:solidFill>
                <a:latin typeface="Consolas"/>
              </a:rPr>
              <a:t>dimL</a:t>
            </a:r>
            <a:r>
              <a:rPr lang="es-ES" sz="2400">
                <a:solidFill>
                  <a:srgbClr val="595959"/>
                </a:solidFill>
                <a:latin typeface="Consolas"/>
              </a:rPr>
              <a:t>= 6</a:t>
            </a:r>
            <a:endParaRPr sz="1400" b="0" i="0" u="none" strike="noStrike" cap="none">
              <a:solidFill>
                <a:schemeClr val="accent4"/>
              </a:solidFill>
              <a:latin typeface="Consolas"/>
            </a:endParaRPr>
          </a:p>
        </p:txBody>
      </p:sp>
      <p:sp>
        <p:nvSpPr>
          <p:cNvPr id="26" name="Google Shape;76;p5"/>
          <p:cNvSpPr txBox="1"/>
          <p:nvPr/>
        </p:nvSpPr>
        <p:spPr bwMode="auto">
          <a:xfrm>
            <a:off x="381000" y="2200212"/>
            <a:ext cx="2106387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Consolas"/>
              <a:buNone/>
              <a:defRPr/>
            </a:pPr>
            <a:r>
              <a:rPr lang="es-ES" sz="2400" b="1" i="0" u="none" strike="noStrike" cap="none">
                <a:solidFill>
                  <a:schemeClr val="accent1">
                    <a:lumMod val="75000"/>
                  </a:schemeClr>
                </a:solidFill>
                <a:latin typeface="Consolas"/>
                <a:ea typeface="Consolas"/>
                <a:cs typeface="Consolas"/>
              </a:rPr>
              <a:t>VUELTA </a:t>
            </a:r>
            <a:r>
              <a:rPr lang="es-ES" sz="2400" b="1">
                <a:solidFill>
                  <a:schemeClr val="accent1">
                    <a:lumMod val="75000"/>
                  </a:schemeClr>
                </a:solidFill>
                <a:latin typeface="Consolas"/>
                <a:ea typeface="Consolas"/>
                <a:cs typeface="Consolas"/>
              </a:rPr>
              <a:t>4</a:t>
            </a:r>
            <a:endParaRPr sz="1400" b="1" i="0" u="none" strike="noStrike" cap="none">
              <a:solidFill>
                <a:schemeClr val="accent1">
                  <a:lumMod val="75000"/>
                </a:schemeClr>
              </a:solidFill>
              <a:latin typeface="Consolas"/>
            </a:endParaRPr>
          </a:p>
        </p:txBody>
      </p:sp>
      <p:sp>
        <p:nvSpPr>
          <p:cNvPr id="53" name="Flecha: hacia abajo 52"/>
          <p:cNvSpPr/>
          <p:nvPr/>
        </p:nvSpPr>
        <p:spPr bwMode="auto">
          <a:xfrm rot="16199999">
            <a:off x="562625" y="4540150"/>
            <a:ext cx="478672" cy="601661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s-AR"/>
          </a:p>
        </p:txBody>
      </p:sp>
      <p:sp>
        <p:nvSpPr>
          <p:cNvPr id="54" name="Google Shape;76;p5"/>
          <p:cNvSpPr txBox="1"/>
          <p:nvPr/>
        </p:nvSpPr>
        <p:spPr bwMode="auto">
          <a:xfrm>
            <a:off x="1138433" y="4419916"/>
            <a:ext cx="10720498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Consolas"/>
              <a:buNone/>
              <a:defRPr/>
            </a:pPr>
            <a:r>
              <a:rPr lang="es-ES" sz="2000" b="0" i="0" u="none" strike="noStrike" cap="none">
                <a:solidFill>
                  <a:srgbClr val="595959"/>
                </a:solidFill>
                <a:latin typeface="Consolas"/>
                <a:ea typeface="Consolas"/>
                <a:cs typeface="Consolas"/>
              </a:rPr>
              <a:t>Se encuentra que el valor debe insertarse en la posición 4, por lo tanto, se realiza un corrimiento desde la posición 4 hasta la 5 para “hacer” lugar en el vector.</a:t>
            </a:r>
            <a:endParaRPr sz="2000" b="0" i="0" u="none" strike="noStrike" cap="none">
              <a:solidFill>
                <a:schemeClr val="accent4"/>
              </a:solidFill>
              <a:latin typeface="Consolas"/>
            </a:endParaRPr>
          </a:p>
        </p:txBody>
      </p:sp>
      <p:grpSp>
        <p:nvGrpSpPr>
          <p:cNvPr id="17" name="Grupo 16"/>
          <p:cNvGrpSpPr/>
          <p:nvPr/>
        </p:nvGrpSpPr>
        <p:grpSpPr bwMode="auto">
          <a:xfrm>
            <a:off x="370113" y="1358570"/>
            <a:ext cx="9035144" cy="629305"/>
            <a:chOff x="370113" y="1576290"/>
            <a:chExt cx="9035144" cy="629305"/>
          </a:xfrm>
        </p:grpSpPr>
        <p:sp>
          <p:nvSpPr>
            <p:cNvPr id="5" name="Google Shape;118;p8"/>
            <p:cNvSpPr txBox="1"/>
            <p:nvPr/>
          </p:nvSpPr>
          <p:spPr bwMode="auto">
            <a:xfrm>
              <a:off x="370113" y="1582641"/>
              <a:ext cx="9035144" cy="601661"/>
            </a:xfrm>
            <a:prstGeom prst="rect">
              <a:avLst/>
            </a:prstGeom>
            <a:noFill/>
            <a:ln w="38100" cap="flat" cmpd="sng">
              <a:solidFill>
                <a:srgbClr val="76717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  <a:defRPr/>
              </a:pPr>
              <a:endParaRPr sz="1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</a:endParaRPr>
            </a:p>
          </p:txBody>
        </p:sp>
        <p:cxnSp>
          <p:nvCxnSpPr>
            <p:cNvPr id="6" name="Google Shape;120;p8"/>
            <p:cNvCxnSpPr>
              <a:cxnSpLocks/>
            </p:cNvCxnSpPr>
            <p:nvPr/>
          </p:nvCxnSpPr>
          <p:spPr bwMode="auto">
            <a:xfrm>
              <a:off x="1677865" y="1582641"/>
              <a:ext cx="0" cy="608012"/>
            </a:xfrm>
            <a:prstGeom prst="straightConnector1">
              <a:avLst/>
            </a:prstGeom>
            <a:noFill/>
            <a:ln w="38100" cap="flat" cmpd="sng">
              <a:solidFill>
                <a:srgbClr val="76717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" name="Google Shape;121;p8"/>
            <p:cNvCxnSpPr>
              <a:cxnSpLocks/>
            </p:cNvCxnSpPr>
            <p:nvPr/>
          </p:nvCxnSpPr>
          <p:spPr bwMode="auto">
            <a:xfrm>
              <a:off x="3069448" y="1576291"/>
              <a:ext cx="0" cy="608012"/>
            </a:xfrm>
            <a:prstGeom prst="straightConnector1">
              <a:avLst/>
            </a:prstGeom>
            <a:noFill/>
            <a:ln w="38100" cap="flat" cmpd="sng">
              <a:solidFill>
                <a:srgbClr val="76717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8" name="Google Shape;133;p8"/>
            <p:cNvSpPr txBox="1"/>
            <p:nvPr/>
          </p:nvSpPr>
          <p:spPr bwMode="auto">
            <a:xfrm>
              <a:off x="611992" y="1646365"/>
              <a:ext cx="1049050" cy="43084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200"/>
                <a:buFont typeface="Consolas"/>
                <a:buNone/>
                <a:defRPr/>
              </a:pPr>
              <a:r>
                <a:rPr lang="en-US" sz="2200" b="0" i="0" u="none" strike="noStrike" cap="none">
                  <a:solidFill>
                    <a:schemeClr val="dk1"/>
                  </a:solidFill>
                  <a:latin typeface="Consolas"/>
                  <a:ea typeface="Consolas"/>
                  <a:cs typeface="Consolas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cxnSp>
          <p:nvCxnSpPr>
            <p:cNvPr id="9" name="Google Shape;120;p8"/>
            <p:cNvCxnSpPr>
              <a:cxnSpLocks/>
            </p:cNvCxnSpPr>
            <p:nvPr/>
          </p:nvCxnSpPr>
          <p:spPr bwMode="auto">
            <a:xfrm>
              <a:off x="4481764" y="1582637"/>
              <a:ext cx="0" cy="608012"/>
            </a:xfrm>
            <a:prstGeom prst="straightConnector1">
              <a:avLst/>
            </a:prstGeom>
            <a:noFill/>
            <a:ln w="38100" cap="flat" cmpd="sng">
              <a:solidFill>
                <a:srgbClr val="76717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" name="Google Shape;121;p8"/>
            <p:cNvCxnSpPr>
              <a:cxnSpLocks/>
            </p:cNvCxnSpPr>
            <p:nvPr/>
          </p:nvCxnSpPr>
          <p:spPr bwMode="auto">
            <a:xfrm>
              <a:off x="6046596" y="1576290"/>
              <a:ext cx="0" cy="608012"/>
            </a:xfrm>
            <a:prstGeom prst="straightConnector1">
              <a:avLst/>
            </a:prstGeom>
            <a:noFill/>
            <a:ln w="38100" cap="flat" cmpd="sng">
              <a:solidFill>
                <a:srgbClr val="76717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11" name="Google Shape;133;p8"/>
            <p:cNvSpPr txBox="1"/>
            <p:nvPr/>
          </p:nvSpPr>
          <p:spPr bwMode="auto">
            <a:xfrm>
              <a:off x="1905601" y="1633549"/>
              <a:ext cx="1049052" cy="4308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200"/>
                <a:buFont typeface="Consolas"/>
                <a:buNone/>
                <a:defRPr/>
              </a:pPr>
              <a:r>
                <a:rPr lang="en-US" sz="2200">
                  <a:solidFill>
                    <a:schemeClr val="dk1"/>
                  </a:solidFill>
                  <a:latin typeface="Consolas"/>
                </a:rPr>
                <a:t>2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12" name="Google Shape;133;p8"/>
            <p:cNvSpPr txBox="1"/>
            <p:nvPr/>
          </p:nvSpPr>
          <p:spPr bwMode="auto">
            <a:xfrm>
              <a:off x="3282901" y="1646361"/>
              <a:ext cx="1069271" cy="4308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200"/>
                <a:buFont typeface="Consolas"/>
                <a:buNone/>
                <a:defRPr/>
              </a:pPr>
              <a:r>
                <a:rPr lang="en-US" sz="2200">
                  <a:solidFill>
                    <a:schemeClr val="dk1"/>
                  </a:solidFill>
                  <a:latin typeface="Consolas"/>
                </a:rPr>
                <a:t>3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13" name="Google Shape;133;p8"/>
            <p:cNvSpPr txBox="1"/>
            <p:nvPr/>
          </p:nvSpPr>
          <p:spPr bwMode="auto">
            <a:xfrm>
              <a:off x="4553016" y="1633545"/>
              <a:ext cx="1089719" cy="4308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200"/>
                <a:buFont typeface="Consolas"/>
                <a:buNone/>
                <a:defRPr/>
              </a:pPr>
              <a:r>
                <a:rPr lang="en-US" sz="2200" b="0" i="0" u="none" strike="noStrike" cap="none">
                  <a:solidFill>
                    <a:schemeClr val="dk1"/>
                  </a:solidFill>
                  <a:latin typeface="Consolas"/>
                  <a:ea typeface="Consolas"/>
                  <a:cs typeface="Consolas"/>
                </a:rPr>
                <a:t>5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cxnSp>
          <p:nvCxnSpPr>
            <p:cNvPr id="14" name="Google Shape;121;p8"/>
            <p:cNvCxnSpPr>
              <a:cxnSpLocks/>
            </p:cNvCxnSpPr>
            <p:nvPr/>
          </p:nvCxnSpPr>
          <p:spPr bwMode="auto">
            <a:xfrm>
              <a:off x="8365770" y="1597583"/>
              <a:ext cx="0" cy="608012"/>
            </a:xfrm>
            <a:prstGeom prst="straightConnector1">
              <a:avLst/>
            </a:prstGeom>
            <a:noFill/>
            <a:ln w="38100" cap="flat" cmpd="sng">
              <a:solidFill>
                <a:srgbClr val="76717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2" name="Google Shape;133;p8"/>
            <p:cNvSpPr txBox="1"/>
            <p:nvPr/>
          </p:nvSpPr>
          <p:spPr bwMode="auto">
            <a:xfrm>
              <a:off x="6196305" y="1646357"/>
              <a:ext cx="692916" cy="4308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200"/>
                <a:buFont typeface="Consolas"/>
                <a:buNone/>
                <a:defRPr/>
              </a:pPr>
              <a:r>
                <a:rPr lang="en-US" sz="2200" b="0" i="0" u="none" strike="noStrike" cap="none">
                  <a:solidFill>
                    <a:schemeClr val="dk1"/>
                  </a:solidFill>
                  <a:latin typeface="Consolas"/>
                  <a:ea typeface="Arial"/>
                  <a:cs typeface="Arial"/>
                </a:rPr>
                <a:t>4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15" name="Google Shape;133;p8"/>
            <p:cNvSpPr txBox="1"/>
            <p:nvPr/>
          </p:nvSpPr>
          <p:spPr bwMode="auto">
            <a:xfrm>
              <a:off x="7433639" y="1646357"/>
              <a:ext cx="757947" cy="4308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200"/>
                <a:buFont typeface="Consolas"/>
                <a:buNone/>
                <a:defRPr/>
              </a:pPr>
              <a:r>
                <a:rPr lang="en-US" sz="2200" b="0" i="0" u="none" strike="noStrike" cap="none">
                  <a:solidFill>
                    <a:schemeClr val="dk1"/>
                  </a:solidFill>
                  <a:latin typeface="Consolas"/>
                  <a:ea typeface="Arial"/>
                  <a:cs typeface="Arial"/>
                </a:rPr>
                <a:t>6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cxnSp>
          <p:nvCxnSpPr>
            <p:cNvPr id="16" name="Google Shape;121;p8"/>
            <p:cNvCxnSpPr>
              <a:cxnSpLocks/>
            </p:cNvCxnSpPr>
            <p:nvPr/>
          </p:nvCxnSpPr>
          <p:spPr bwMode="auto">
            <a:xfrm>
              <a:off x="7348962" y="1597583"/>
              <a:ext cx="0" cy="608012"/>
            </a:xfrm>
            <a:prstGeom prst="straightConnector1">
              <a:avLst/>
            </a:prstGeom>
            <a:noFill/>
            <a:ln w="38100" cap="flat" cmpd="sng">
              <a:solidFill>
                <a:srgbClr val="76717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cxnSp>
        <p:nvCxnSpPr>
          <p:cNvPr id="19" name="Google Shape;120;p8"/>
          <p:cNvCxnSpPr>
            <a:cxnSpLocks/>
          </p:cNvCxnSpPr>
          <p:nvPr/>
        </p:nvCxnSpPr>
        <p:spPr bwMode="auto">
          <a:xfrm>
            <a:off x="1688752" y="3511887"/>
            <a:ext cx="0" cy="608012"/>
          </a:xfrm>
          <a:prstGeom prst="straightConnector1">
            <a:avLst/>
          </a:prstGeom>
          <a:noFill/>
          <a:ln w="38100" cap="flat" cmpd="sng">
            <a:solidFill>
              <a:srgbClr val="76717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0" name="Google Shape;121;p8"/>
          <p:cNvCxnSpPr>
            <a:cxnSpLocks/>
          </p:cNvCxnSpPr>
          <p:nvPr/>
        </p:nvCxnSpPr>
        <p:spPr bwMode="auto">
          <a:xfrm>
            <a:off x="3080335" y="3505537"/>
            <a:ext cx="0" cy="608012"/>
          </a:xfrm>
          <a:prstGeom prst="straightConnector1">
            <a:avLst/>
          </a:prstGeom>
          <a:noFill/>
          <a:ln w="38100" cap="flat" cmpd="sng">
            <a:solidFill>
              <a:srgbClr val="76717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1" name="Google Shape;133;p8"/>
          <p:cNvSpPr txBox="1"/>
          <p:nvPr/>
        </p:nvSpPr>
        <p:spPr bwMode="auto">
          <a:xfrm>
            <a:off x="622879" y="3575611"/>
            <a:ext cx="1049050" cy="430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onsolas"/>
              <a:buNone/>
              <a:defRPr/>
            </a:pPr>
            <a:r>
              <a:rPr lang="en-US" sz="2200">
                <a:solidFill>
                  <a:schemeClr val="dk1"/>
                </a:solidFill>
                <a:latin typeface="Consola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cxnSp>
        <p:nvCxnSpPr>
          <p:cNvPr id="22" name="Google Shape;120;p8"/>
          <p:cNvCxnSpPr>
            <a:cxnSpLocks/>
          </p:cNvCxnSpPr>
          <p:nvPr/>
        </p:nvCxnSpPr>
        <p:spPr bwMode="auto">
          <a:xfrm>
            <a:off x="4492651" y="3511882"/>
            <a:ext cx="0" cy="608012"/>
          </a:xfrm>
          <a:prstGeom prst="straightConnector1">
            <a:avLst/>
          </a:prstGeom>
          <a:noFill/>
          <a:ln w="38100" cap="flat" cmpd="sng">
            <a:solidFill>
              <a:srgbClr val="76717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3" name="Google Shape;121;p8"/>
          <p:cNvCxnSpPr>
            <a:cxnSpLocks/>
          </p:cNvCxnSpPr>
          <p:nvPr/>
        </p:nvCxnSpPr>
        <p:spPr bwMode="auto">
          <a:xfrm>
            <a:off x="6057483" y="3505536"/>
            <a:ext cx="0" cy="608012"/>
          </a:xfrm>
          <a:prstGeom prst="straightConnector1">
            <a:avLst/>
          </a:prstGeom>
          <a:noFill/>
          <a:ln w="38100" cap="flat" cmpd="sng">
            <a:solidFill>
              <a:srgbClr val="76717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4" name="Google Shape;133;p8"/>
          <p:cNvSpPr txBox="1"/>
          <p:nvPr/>
        </p:nvSpPr>
        <p:spPr bwMode="auto">
          <a:xfrm>
            <a:off x="1916488" y="3562795"/>
            <a:ext cx="1049052" cy="430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onsolas"/>
              <a:buNone/>
              <a:defRPr/>
            </a:pPr>
            <a:r>
              <a:rPr lang="en-US" sz="2200" b="0" i="0" u="none" strike="noStrike" cap="none">
                <a:solidFill>
                  <a:schemeClr val="dk1"/>
                </a:solidFill>
                <a:latin typeface="Consolas"/>
                <a:ea typeface="Arial"/>
                <a:cs typeface="Arial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25" name="Google Shape;133;p8"/>
          <p:cNvSpPr txBox="1"/>
          <p:nvPr/>
        </p:nvSpPr>
        <p:spPr bwMode="auto">
          <a:xfrm>
            <a:off x="3269416" y="3562795"/>
            <a:ext cx="1069271" cy="430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onsolas"/>
              <a:buNone/>
              <a:defRPr/>
            </a:pPr>
            <a:r>
              <a:rPr lang="en-US" sz="22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28" name="Google Shape;133;p8"/>
          <p:cNvSpPr txBox="1"/>
          <p:nvPr/>
        </p:nvSpPr>
        <p:spPr bwMode="auto">
          <a:xfrm>
            <a:off x="4705298" y="3594115"/>
            <a:ext cx="1089719" cy="430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onsolas"/>
              <a:buNone/>
              <a:defRPr/>
            </a:pPr>
            <a:r>
              <a:rPr lang="en-US" sz="22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cxnSp>
        <p:nvCxnSpPr>
          <p:cNvPr id="29" name="Google Shape;121;p8"/>
          <p:cNvCxnSpPr>
            <a:cxnSpLocks/>
          </p:cNvCxnSpPr>
          <p:nvPr/>
        </p:nvCxnSpPr>
        <p:spPr bwMode="auto">
          <a:xfrm>
            <a:off x="8376657" y="3526829"/>
            <a:ext cx="0" cy="608012"/>
          </a:xfrm>
          <a:prstGeom prst="straightConnector1">
            <a:avLst/>
          </a:prstGeom>
          <a:noFill/>
          <a:ln w="38100" cap="flat" cmpd="sng">
            <a:solidFill>
              <a:srgbClr val="76717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0" name="Google Shape;133;p8"/>
          <p:cNvSpPr txBox="1"/>
          <p:nvPr/>
        </p:nvSpPr>
        <p:spPr bwMode="auto">
          <a:xfrm>
            <a:off x="6207192" y="3575603"/>
            <a:ext cx="692916" cy="430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onsolas"/>
              <a:buNone/>
              <a:defRPr/>
            </a:pPr>
            <a:r>
              <a:rPr lang="en-US" sz="2200" b="0" i="0" u="none" strike="noStrike" cap="none">
                <a:solidFill>
                  <a:schemeClr val="dk1"/>
                </a:solidFill>
                <a:latin typeface="Consolas"/>
                <a:ea typeface="Arial"/>
                <a:cs typeface="Arial"/>
              </a:rPr>
              <a:t> 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31" name="Google Shape;133;p8"/>
          <p:cNvSpPr txBox="1"/>
          <p:nvPr/>
        </p:nvSpPr>
        <p:spPr bwMode="auto">
          <a:xfrm>
            <a:off x="7444526" y="3575603"/>
            <a:ext cx="757947" cy="430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onsolas"/>
              <a:buNone/>
              <a:defRPr/>
            </a:pPr>
            <a:r>
              <a:rPr lang="en-US" sz="2200" b="0" i="0" u="none" strike="noStrike" cap="none">
                <a:solidFill>
                  <a:schemeClr val="dk1"/>
                </a:solidFill>
                <a:latin typeface="Consolas"/>
                <a:ea typeface="Arial"/>
                <a:cs typeface="Arial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cxnSp>
        <p:nvCxnSpPr>
          <p:cNvPr id="45" name="Google Shape;121;p8"/>
          <p:cNvCxnSpPr>
            <a:cxnSpLocks/>
          </p:cNvCxnSpPr>
          <p:nvPr/>
        </p:nvCxnSpPr>
        <p:spPr bwMode="auto">
          <a:xfrm>
            <a:off x="7359849" y="3526829"/>
            <a:ext cx="0" cy="608012"/>
          </a:xfrm>
          <a:prstGeom prst="straightConnector1">
            <a:avLst/>
          </a:prstGeom>
          <a:noFill/>
          <a:ln w="38100" cap="flat" cmpd="sng">
            <a:solidFill>
              <a:srgbClr val="76717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9" name="Flecha: hacia abajo 48"/>
          <p:cNvSpPr/>
          <p:nvPr/>
        </p:nvSpPr>
        <p:spPr bwMode="auto">
          <a:xfrm>
            <a:off x="842009" y="2885310"/>
            <a:ext cx="478672" cy="54369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s-AR"/>
          </a:p>
        </p:txBody>
      </p:sp>
      <p:sp>
        <p:nvSpPr>
          <p:cNvPr id="57" name="Google Shape;118;p8"/>
          <p:cNvSpPr txBox="1"/>
          <p:nvPr/>
        </p:nvSpPr>
        <p:spPr bwMode="auto">
          <a:xfrm>
            <a:off x="2036078" y="5783842"/>
            <a:ext cx="9035144" cy="601661"/>
          </a:xfrm>
          <a:prstGeom prst="rect">
            <a:avLst/>
          </a:prstGeom>
          <a:noFill/>
          <a:ln w="38100" cap="flat" cmpd="sng">
            <a:solidFill>
              <a:srgbClr val="76717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/>
            </a:pPr>
            <a:endParaRPr sz="1800" b="0" i="0" u="none" strike="noStrike" cap="none">
              <a:solidFill>
                <a:schemeClr val="dk1"/>
              </a:solidFill>
              <a:latin typeface="Tahoma"/>
              <a:ea typeface="Tahoma"/>
              <a:cs typeface="Tahoma"/>
            </a:endParaRPr>
          </a:p>
        </p:txBody>
      </p:sp>
      <p:cxnSp>
        <p:nvCxnSpPr>
          <p:cNvPr id="58" name="Google Shape;120;p8"/>
          <p:cNvCxnSpPr>
            <a:cxnSpLocks/>
          </p:cNvCxnSpPr>
          <p:nvPr/>
        </p:nvCxnSpPr>
        <p:spPr bwMode="auto">
          <a:xfrm>
            <a:off x="3343830" y="5783842"/>
            <a:ext cx="0" cy="608012"/>
          </a:xfrm>
          <a:prstGeom prst="straightConnector1">
            <a:avLst/>
          </a:prstGeom>
          <a:noFill/>
          <a:ln w="38100" cap="flat" cmpd="sng">
            <a:solidFill>
              <a:srgbClr val="76717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9" name="Google Shape;121;p8"/>
          <p:cNvCxnSpPr>
            <a:cxnSpLocks/>
          </p:cNvCxnSpPr>
          <p:nvPr/>
        </p:nvCxnSpPr>
        <p:spPr bwMode="auto">
          <a:xfrm>
            <a:off x="4735413" y="5777492"/>
            <a:ext cx="0" cy="608012"/>
          </a:xfrm>
          <a:prstGeom prst="straightConnector1">
            <a:avLst/>
          </a:prstGeom>
          <a:noFill/>
          <a:ln w="38100" cap="flat" cmpd="sng">
            <a:solidFill>
              <a:srgbClr val="76717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0" name="Google Shape;133;p8"/>
          <p:cNvSpPr txBox="1"/>
          <p:nvPr/>
        </p:nvSpPr>
        <p:spPr bwMode="auto">
          <a:xfrm>
            <a:off x="2277957" y="5847566"/>
            <a:ext cx="1049050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onsolas"/>
              <a:buNone/>
              <a:defRPr/>
            </a:pPr>
            <a:r>
              <a:rPr lang="es-E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cxnSp>
        <p:nvCxnSpPr>
          <p:cNvPr id="61" name="Google Shape;120;p8"/>
          <p:cNvCxnSpPr>
            <a:cxnSpLocks/>
          </p:cNvCxnSpPr>
          <p:nvPr/>
        </p:nvCxnSpPr>
        <p:spPr bwMode="auto">
          <a:xfrm>
            <a:off x="6147729" y="5783838"/>
            <a:ext cx="0" cy="608012"/>
          </a:xfrm>
          <a:prstGeom prst="straightConnector1">
            <a:avLst/>
          </a:prstGeom>
          <a:noFill/>
          <a:ln w="38100" cap="flat" cmpd="sng">
            <a:solidFill>
              <a:srgbClr val="76717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62" name="Google Shape;121;p8"/>
          <p:cNvCxnSpPr>
            <a:cxnSpLocks/>
          </p:cNvCxnSpPr>
          <p:nvPr/>
        </p:nvCxnSpPr>
        <p:spPr bwMode="auto">
          <a:xfrm>
            <a:off x="7712561" y="5777491"/>
            <a:ext cx="0" cy="608012"/>
          </a:xfrm>
          <a:prstGeom prst="straightConnector1">
            <a:avLst/>
          </a:prstGeom>
          <a:noFill/>
          <a:ln w="38100" cap="flat" cmpd="sng">
            <a:solidFill>
              <a:srgbClr val="76717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3" name="Google Shape;133;p8"/>
          <p:cNvSpPr txBox="1"/>
          <p:nvPr/>
        </p:nvSpPr>
        <p:spPr bwMode="auto">
          <a:xfrm>
            <a:off x="3571566" y="5834750"/>
            <a:ext cx="1049052" cy="430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onsolas"/>
              <a:buNone/>
              <a:defRPr/>
            </a:pPr>
            <a:r>
              <a:rPr lang="en-US" sz="2200" b="0" i="0" u="none" strike="noStrike" cap="none">
                <a:solidFill>
                  <a:schemeClr val="dk1"/>
                </a:solidFill>
                <a:latin typeface="Consolas"/>
                <a:ea typeface="Arial"/>
                <a:cs typeface="Arial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64" name="Google Shape;133;p8"/>
          <p:cNvSpPr txBox="1"/>
          <p:nvPr/>
        </p:nvSpPr>
        <p:spPr bwMode="auto">
          <a:xfrm>
            <a:off x="4948866" y="5847562"/>
            <a:ext cx="1069271" cy="430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onsolas"/>
              <a:buNone/>
              <a:defRPr/>
            </a:pPr>
            <a:r>
              <a:rPr lang="en-US" sz="22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65" name="Google Shape;133;p8"/>
          <p:cNvSpPr txBox="1"/>
          <p:nvPr/>
        </p:nvSpPr>
        <p:spPr bwMode="auto">
          <a:xfrm>
            <a:off x="6218981" y="5834746"/>
            <a:ext cx="1089719" cy="430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onsolas"/>
              <a:buNone/>
              <a:defRPr/>
            </a:pPr>
            <a:r>
              <a:rPr lang="en-US" sz="2200">
                <a:solidFill>
                  <a:schemeClr val="dk1"/>
                </a:solidFill>
                <a:latin typeface="Consola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cxnSp>
        <p:nvCxnSpPr>
          <p:cNvPr id="66" name="Google Shape;121;p8"/>
          <p:cNvCxnSpPr>
            <a:cxnSpLocks/>
          </p:cNvCxnSpPr>
          <p:nvPr/>
        </p:nvCxnSpPr>
        <p:spPr bwMode="auto">
          <a:xfrm>
            <a:off x="10031735" y="5798784"/>
            <a:ext cx="0" cy="608012"/>
          </a:xfrm>
          <a:prstGeom prst="straightConnector1">
            <a:avLst/>
          </a:prstGeom>
          <a:noFill/>
          <a:ln w="38100" cap="flat" cmpd="sng">
            <a:solidFill>
              <a:srgbClr val="76717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7" name="Google Shape;133;p8"/>
          <p:cNvSpPr txBox="1"/>
          <p:nvPr/>
        </p:nvSpPr>
        <p:spPr bwMode="auto">
          <a:xfrm>
            <a:off x="7862270" y="5847558"/>
            <a:ext cx="692916" cy="430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onsolas"/>
              <a:buNone/>
              <a:defRPr/>
            </a:pPr>
            <a:r>
              <a:rPr lang="en-US" sz="2200" b="0" i="0" u="none" strike="noStrike" cap="none">
                <a:solidFill>
                  <a:schemeClr val="dk1"/>
                </a:solidFill>
                <a:latin typeface="Consolas"/>
                <a:ea typeface="Arial"/>
                <a:cs typeface="Arial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68" name="Google Shape;133;p8"/>
          <p:cNvSpPr txBox="1"/>
          <p:nvPr/>
        </p:nvSpPr>
        <p:spPr bwMode="auto">
          <a:xfrm>
            <a:off x="9099604" y="5847558"/>
            <a:ext cx="757947" cy="430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onsolas"/>
              <a:buNone/>
              <a:defRPr/>
            </a:pPr>
            <a:r>
              <a:rPr lang="en-US" sz="2200" b="0" i="0" u="none" strike="noStrike" cap="none">
                <a:solidFill>
                  <a:schemeClr val="dk1"/>
                </a:solidFill>
                <a:latin typeface="Consolas"/>
                <a:ea typeface="Arial"/>
                <a:cs typeface="Arial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cxnSp>
        <p:nvCxnSpPr>
          <p:cNvPr id="69" name="Google Shape;121;p8"/>
          <p:cNvCxnSpPr>
            <a:cxnSpLocks/>
          </p:cNvCxnSpPr>
          <p:nvPr/>
        </p:nvCxnSpPr>
        <p:spPr bwMode="auto">
          <a:xfrm>
            <a:off x="9014927" y="5798784"/>
            <a:ext cx="0" cy="608012"/>
          </a:xfrm>
          <a:prstGeom prst="straightConnector1">
            <a:avLst/>
          </a:prstGeom>
          <a:noFill/>
          <a:ln w="38100" cap="flat" cmpd="sng">
            <a:solidFill>
              <a:srgbClr val="76717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7" name="Google Shape;133;p8"/>
          <p:cNvSpPr txBox="1"/>
          <p:nvPr/>
        </p:nvSpPr>
        <p:spPr bwMode="auto">
          <a:xfrm>
            <a:off x="6414449" y="6406796"/>
            <a:ext cx="1069271" cy="430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onsolas"/>
              <a:buNone/>
              <a:defRPr/>
            </a:pPr>
            <a:r>
              <a:rPr lang="en-US" sz="22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32" name="Google Shape;46;p3"/>
          <p:cNvSpPr txBox="1"/>
          <p:nvPr/>
        </p:nvSpPr>
        <p:spPr bwMode="auto">
          <a:xfrm>
            <a:off x="47625" y="6379029"/>
            <a:ext cx="2891518" cy="434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Tahoma"/>
              <a:buNone/>
              <a:defRPr/>
            </a:pPr>
            <a:r>
              <a:rPr lang="en-US" sz="1200" b="0" i="0" u="none" strike="noStrike" cap="none">
                <a:solidFill>
                  <a:srgbClr val="595959"/>
                </a:solidFill>
                <a:latin typeface="Tahoma"/>
                <a:ea typeface="Tahoma"/>
                <a:cs typeface="Tahoma"/>
              </a:rPr>
              <a:t>Clase</a:t>
            </a:r>
            <a:r>
              <a:rPr lang="en-US" sz="1200" b="0" i="0" u="none" strike="noStrike" cap="none">
                <a:solidFill>
                  <a:srgbClr val="595959"/>
                </a:solidFill>
                <a:latin typeface="Tahoma"/>
                <a:ea typeface="Tahoma"/>
                <a:cs typeface="Tahoma"/>
              </a:rPr>
              <a:t> 1-3 – </a:t>
            </a:r>
            <a:r>
              <a:rPr lang="en-US" sz="1200" b="0" i="0" u="none" strike="noStrike" cap="none">
                <a:solidFill>
                  <a:srgbClr val="595959"/>
                </a:solidFill>
                <a:latin typeface="Tahoma"/>
                <a:ea typeface="Tahoma"/>
                <a:cs typeface="Tahoma"/>
              </a:rPr>
              <a:t>Módulo</a:t>
            </a:r>
            <a:r>
              <a:rPr lang="en-US" sz="1200" b="0" i="0" u="none" strike="noStrike" cap="none">
                <a:solidFill>
                  <a:srgbClr val="595959"/>
                </a:solidFill>
                <a:latin typeface="Tahoma"/>
                <a:ea typeface="Tahoma"/>
                <a:cs typeface="Tahoma"/>
              </a:rPr>
              <a:t> </a:t>
            </a:r>
            <a:r>
              <a:rPr lang="en-US" sz="1200" b="0" i="0" u="none" strike="noStrike" cap="none">
                <a:solidFill>
                  <a:srgbClr val="595959"/>
                </a:solidFill>
                <a:latin typeface="Tahoma"/>
                <a:ea typeface="Tahoma"/>
                <a:cs typeface="Tahoma"/>
              </a:rPr>
              <a:t>Imperativo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grpSp>
        <p:nvGrpSpPr>
          <p:cNvPr id="33" name="Grupo 32"/>
          <p:cNvGrpSpPr/>
          <p:nvPr/>
        </p:nvGrpSpPr>
        <p:grpSpPr bwMode="auto">
          <a:xfrm>
            <a:off x="1923418" y="1997097"/>
            <a:ext cx="9855610" cy="1015622"/>
            <a:chOff x="622878" y="4384316"/>
            <a:chExt cx="9855610" cy="1015622"/>
          </a:xfrm>
        </p:grpSpPr>
        <p:sp>
          <p:nvSpPr>
            <p:cNvPr id="34" name="Flecha: hacia abajo 33"/>
            <p:cNvSpPr/>
            <p:nvPr/>
          </p:nvSpPr>
          <p:spPr bwMode="auto">
            <a:xfrm rot="16199999">
              <a:off x="684373" y="4498964"/>
              <a:ext cx="478672" cy="601661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s-AR"/>
            </a:p>
          </p:txBody>
        </p:sp>
        <p:sp>
          <p:nvSpPr>
            <p:cNvPr id="35" name="Google Shape;76;p5"/>
            <p:cNvSpPr txBox="1"/>
            <p:nvPr/>
          </p:nvSpPr>
          <p:spPr bwMode="auto">
            <a:xfrm>
              <a:off x="1320677" y="4384316"/>
              <a:ext cx="9157811" cy="101562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95959"/>
                </a:buClr>
                <a:buSzPts val="2400"/>
                <a:buFont typeface="Consolas"/>
                <a:buNone/>
                <a:defRPr/>
              </a:pPr>
              <a:r>
                <a:rPr lang="es-ES" sz="2000" b="0" i="0" u="none" strike="noStrike" cap="none">
                  <a:solidFill>
                    <a:srgbClr val="595959"/>
                  </a:solidFill>
                  <a:latin typeface="Consolas"/>
                  <a:ea typeface="Consolas"/>
                  <a:cs typeface="Consolas"/>
                </a:rPr>
                <a:t>Tomo ele elemento ubicado en la posición </a:t>
              </a:r>
              <a:r>
                <a:rPr lang="es-ES" sz="2000">
                  <a:solidFill>
                    <a:srgbClr val="595959"/>
                  </a:solidFill>
                  <a:latin typeface="Consolas"/>
                  <a:ea typeface="Consolas"/>
                  <a:cs typeface="Consolas"/>
                </a:rPr>
                <a:t>5</a:t>
              </a:r>
              <a:r>
                <a:rPr lang="es-ES" sz="2000" b="0" i="0" u="none" strike="noStrike" cap="none">
                  <a:solidFill>
                    <a:srgbClr val="595959"/>
                  </a:solidFill>
                  <a:latin typeface="Consolas"/>
                  <a:ea typeface="Consolas"/>
                  <a:cs typeface="Consolas"/>
                </a:rPr>
                <a:t> (4) y se compara desde la posición 1 hasta la </a:t>
              </a:r>
              <a:r>
                <a:rPr lang="es-ES" sz="2000">
                  <a:solidFill>
                    <a:srgbClr val="595959"/>
                  </a:solidFill>
                  <a:latin typeface="Consolas"/>
                  <a:ea typeface="Consolas"/>
                  <a:cs typeface="Consolas"/>
                </a:rPr>
                <a:t>4</a:t>
              </a:r>
              <a:r>
                <a:rPr lang="es-ES" sz="2000" b="0" i="0" u="none" strike="noStrike" cap="none">
                  <a:solidFill>
                    <a:srgbClr val="595959"/>
                  </a:solidFill>
                  <a:latin typeface="Consolas"/>
                  <a:ea typeface="Consolas"/>
                  <a:cs typeface="Consolas"/>
                </a:rPr>
                <a:t> para ver en qué posición debe insertarse. </a:t>
              </a:r>
              <a:endParaRPr sz="2000" b="0" i="0" u="none" strike="noStrike" cap="none">
                <a:solidFill>
                  <a:schemeClr val="accent4"/>
                </a:solidFill>
                <a:latin typeface="Consolas"/>
              </a:endParaRPr>
            </a:p>
          </p:txBody>
        </p:sp>
      </p:grpSp>
      <p:sp>
        <p:nvSpPr>
          <p:cNvPr id="36" name="Google Shape;76;p5"/>
          <p:cNvSpPr txBox="1"/>
          <p:nvPr/>
        </p:nvSpPr>
        <p:spPr bwMode="auto">
          <a:xfrm>
            <a:off x="9796549" y="3264472"/>
            <a:ext cx="2106387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Consolas"/>
              <a:buNone/>
              <a:defRPr/>
            </a:pPr>
            <a:r>
              <a:rPr lang="es-ES" sz="1800" b="0" i="0" u="none" strike="noStrike" cap="none">
                <a:solidFill>
                  <a:srgbClr val="595959"/>
                </a:solidFill>
                <a:latin typeface="Consolas"/>
                <a:ea typeface="Consolas"/>
                <a:cs typeface="Consolas"/>
              </a:rPr>
              <a:t>Debe insertarse en la posición 4</a:t>
            </a:r>
            <a:endParaRPr sz="1800" b="0" i="0" u="none" strike="noStrike" cap="none">
              <a:solidFill>
                <a:schemeClr val="accent4"/>
              </a:solidFill>
              <a:latin typeface="Consola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slow" p14:dur="2000" advClick="1">
        <p:fade thruBlk="0"/>
      </p:transition>
    </mc:Choice>
    <mc:Fallback>
      <p:transition spd="slow" advClick="1">
        <p:fade thruBlk="0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1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1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1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1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1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1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1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1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63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3.33333E-6 L 0.1069 0.0074 " pathEditMode="relative" rAng="0" ptsTypes="AA">
                                      <p:cBhvr>
                                        <p:cTn id="75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39" y="3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63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0365 3.33333E-6 L 0.2211 0.0074 " pathEditMode="relative" rAng="0" ptsTypes="AA">
                                      <p:cBhvr>
                                        <p:cTn id="79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872" y="3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63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1537 3.33333E-6 L 0.3319 -0.00324 " pathEditMode="relative" rAng="0" ptsTypes="AA">
                                      <p:cBhvr>
                                        <p:cTn id="83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820" y="-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1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1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12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12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12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12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12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12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4" dur="12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12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12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12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6" dur="12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9" dur="12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2" dur="12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5" dur="12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8" dur="12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4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out)">
                                      <p:cBhvr>
                                        <p:cTn id="142" dur="2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63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4.07407E-6 L 0.12812 -0.00116 " pathEditMode="relative" rAng="0" ptsTypes="AA">
                                      <p:cBhvr>
                                        <p:cTn id="147" dur="2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406" y="-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7.40741E-7 L -0.01524 -0.08334 " pathEditMode="relative" rAng="0" ptsTypes="AA">
                                      <p:cBhvr>
                                        <p:cTn id="151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4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4" grpId="0" animBg="1"/>
      <p:bldP spid="48" grpId="0" animBg="1"/>
      <p:bldP spid="26" grpId="0"/>
      <p:bldP spid="53" grpId="0" animBg="1"/>
      <p:bldP spid="54" grpId="0"/>
      <p:bldP spid="21" grpId="0"/>
      <p:bldP spid="24" grpId="0"/>
      <p:bldP spid="25" grpId="0"/>
      <p:bldP spid="28" grpId="0"/>
      <p:bldP spid="30" grpId="0"/>
      <p:bldP spid="31" grpId="0"/>
      <p:bldP spid="49" grpId="0" animBg="1"/>
      <p:bldP spid="49" grpId="1" animBg="1"/>
      <p:bldP spid="49" grpId="2" animBg="1"/>
      <p:bldP spid="49" grpId="3" animBg="1"/>
      <p:bldP spid="57" grpId="0" animBg="1"/>
      <p:bldP spid="60" grpId="0"/>
      <p:bldP spid="63" grpId="0"/>
      <p:bldP spid="64" grpId="0"/>
      <p:bldP spid="65" grpId="0"/>
      <p:bldP spid="65" grpId="1"/>
      <p:bldP spid="67" grpId="0"/>
      <p:bldP spid="67" grpId="1"/>
      <p:bldP spid="68" grpId="0"/>
      <p:bldP spid="27" grpId="0"/>
      <p:bldP spid="3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" name="Google Shape;118;p8"/>
          <p:cNvSpPr txBox="1"/>
          <p:nvPr/>
        </p:nvSpPr>
        <p:spPr bwMode="auto">
          <a:xfrm>
            <a:off x="381000" y="3511887"/>
            <a:ext cx="9035144" cy="601661"/>
          </a:xfrm>
          <a:prstGeom prst="rect">
            <a:avLst/>
          </a:prstGeom>
          <a:noFill/>
          <a:ln w="38100" cap="flat" cmpd="sng">
            <a:solidFill>
              <a:srgbClr val="76717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/>
            </a:pPr>
            <a:endParaRPr sz="1800" b="0" i="0" u="none" strike="noStrike" cap="none">
              <a:solidFill>
                <a:schemeClr val="dk1"/>
              </a:solidFill>
              <a:latin typeface="Tahoma"/>
              <a:ea typeface="Tahoma"/>
              <a:cs typeface="Tahoma"/>
            </a:endParaRPr>
          </a:p>
        </p:txBody>
      </p:sp>
      <p:sp>
        <p:nvSpPr>
          <p:cNvPr id="4" name="Google Shape;76;p5"/>
          <p:cNvSpPr txBox="1"/>
          <p:nvPr/>
        </p:nvSpPr>
        <p:spPr bwMode="auto">
          <a:xfrm>
            <a:off x="7439442" y="3617180"/>
            <a:ext cx="892858" cy="43057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Consolas"/>
              <a:buNone/>
              <a:defRPr/>
            </a:pPr>
            <a:endParaRPr sz="2000" b="0" i="0" u="none" strike="noStrike" cap="none">
              <a:solidFill>
                <a:schemeClr val="accent4"/>
              </a:solidFill>
              <a:latin typeface="Consolas"/>
            </a:endParaRPr>
          </a:p>
        </p:txBody>
      </p:sp>
      <p:sp>
        <p:nvSpPr>
          <p:cNvPr id="48" name="Google Shape;76;p5"/>
          <p:cNvSpPr txBox="1"/>
          <p:nvPr/>
        </p:nvSpPr>
        <p:spPr bwMode="auto">
          <a:xfrm>
            <a:off x="517287" y="3609428"/>
            <a:ext cx="6751711" cy="44607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Consolas"/>
              <a:buNone/>
              <a:defRPr/>
            </a:pPr>
            <a:endParaRPr sz="2000" b="0" i="0" u="none" strike="noStrike" cap="none">
              <a:solidFill>
                <a:schemeClr val="accent4"/>
              </a:solidFill>
              <a:latin typeface="Consolas"/>
            </a:endParaRPr>
          </a:p>
        </p:txBody>
      </p:sp>
      <p:sp>
        <p:nvSpPr>
          <p:cNvPr id="109" name="Google Shape;109;p8"/>
          <p:cNvSpPr txBox="1"/>
          <p:nvPr/>
        </p:nvSpPr>
        <p:spPr bwMode="auto">
          <a:xfrm>
            <a:off x="936625" y="274637"/>
            <a:ext cx="11104561" cy="741362"/>
          </a:xfrm>
          <a:prstGeom prst="rect">
            <a:avLst/>
          </a:prstGeom>
          <a:solidFill>
            <a:srgbClr val="FFC000"/>
          </a:solidFill>
          <a:ln w="12700" cap="flat" cmpd="sng">
            <a:solidFill>
              <a:srgbClr val="FFC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/>
            </a:pPr>
            <a:endParaRPr sz="1800" b="0" i="0" u="none" strike="noStrike" cap="none">
              <a:solidFill>
                <a:schemeClr val="dk1"/>
              </a:solidFill>
              <a:latin typeface="Tahoma"/>
              <a:ea typeface="Tahoma"/>
              <a:cs typeface="Tahoma"/>
            </a:endParaRPr>
          </a:p>
        </p:txBody>
      </p:sp>
      <p:pic>
        <p:nvPicPr>
          <p:cNvPr id="110" name="Google Shape;110;p8" descr="Imagen que contiene dibujo&#10;&#10;Descripción generada automáticamente"/>
          <p:cNvPicPr/>
          <p:nvPr/>
        </p:nvPicPr>
        <p:blipFill>
          <a:blip r:embed="rId3">
            <a:alphaModFix/>
          </a:blip>
          <a:stretch/>
        </p:blipFill>
        <p:spPr bwMode="auto">
          <a:xfrm>
            <a:off x="21999" y="177266"/>
            <a:ext cx="936103" cy="936103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8"/>
          <p:cNvSpPr txBox="1"/>
          <p:nvPr/>
        </p:nvSpPr>
        <p:spPr bwMode="auto">
          <a:xfrm>
            <a:off x="1146175" y="273050"/>
            <a:ext cx="8552996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  <a:defRPr/>
            </a:pPr>
            <a:r>
              <a:rPr lang="en-US" sz="4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</a:rPr>
              <a:t>ARREGLOS – </a:t>
            </a:r>
            <a:r>
              <a:rPr lang="en-US" sz="4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</a:rPr>
              <a:t>Ordenación</a:t>
            </a:r>
            <a:r>
              <a:rPr lang="en-US" sz="4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</a:rPr>
              <a:t> - INSERCION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3" name="Google Shape;76;p5"/>
          <p:cNvSpPr txBox="1"/>
          <p:nvPr/>
        </p:nvSpPr>
        <p:spPr bwMode="auto">
          <a:xfrm>
            <a:off x="9934799" y="1210548"/>
            <a:ext cx="2106387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Consolas"/>
              <a:buNone/>
              <a:defRPr/>
            </a:pPr>
            <a:r>
              <a:rPr lang="es-ES" sz="2400" b="0" i="0" u="none" strike="noStrike" cap="none">
                <a:solidFill>
                  <a:srgbClr val="595959"/>
                </a:solidFill>
                <a:latin typeface="Consolas"/>
                <a:ea typeface="Consolas"/>
                <a:cs typeface="Consolas"/>
              </a:rPr>
              <a:t>dimF</a:t>
            </a:r>
            <a:r>
              <a:rPr lang="es-ES" sz="2400" b="0" i="0" u="none" strike="noStrike" cap="none">
                <a:solidFill>
                  <a:srgbClr val="595959"/>
                </a:solidFill>
                <a:latin typeface="Consolas"/>
                <a:ea typeface="Consolas"/>
                <a:cs typeface="Consolas"/>
              </a:rPr>
              <a:t> = 7</a:t>
            </a:r>
            <a:endParaRPr/>
          </a:p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Consolas"/>
              <a:buNone/>
              <a:defRPr/>
            </a:pPr>
            <a:r>
              <a:rPr lang="es-ES" sz="2400">
                <a:solidFill>
                  <a:srgbClr val="595959"/>
                </a:solidFill>
                <a:latin typeface="Consolas"/>
              </a:rPr>
              <a:t>dimL</a:t>
            </a:r>
            <a:r>
              <a:rPr lang="es-ES" sz="2400">
                <a:solidFill>
                  <a:srgbClr val="595959"/>
                </a:solidFill>
                <a:latin typeface="Consolas"/>
              </a:rPr>
              <a:t>= 6</a:t>
            </a:r>
            <a:endParaRPr sz="1400" b="0" i="0" u="none" strike="noStrike" cap="none">
              <a:solidFill>
                <a:schemeClr val="accent4"/>
              </a:solidFill>
              <a:latin typeface="Consolas"/>
            </a:endParaRPr>
          </a:p>
        </p:txBody>
      </p:sp>
      <p:sp>
        <p:nvSpPr>
          <p:cNvPr id="26" name="Google Shape;76;p5"/>
          <p:cNvSpPr txBox="1"/>
          <p:nvPr/>
        </p:nvSpPr>
        <p:spPr bwMode="auto">
          <a:xfrm>
            <a:off x="381000" y="2267154"/>
            <a:ext cx="2106387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Consolas"/>
              <a:buNone/>
              <a:defRPr/>
            </a:pPr>
            <a:r>
              <a:rPr lang="es-ES" sz="2400" b="1" i="0" u="none" strike="noStrike" cap="none">
                <a:solidFill>
                  <a:schemeClr val="accent1">
                    <a:lumMod val="75000"/>
                  </a:schemeClr>
                </a:solidFill>
                <a:latin typeface="Consolas"/>
                <a:ea typeface="Consolas"/>
                <a:cs typeface="Consolas"/>
              </a:rPr>
              <a:t>VUELTA </a:t>
            </a:r>
            <a:r>
              <a:rPr lang="es-ES" sz="2400" b="1">
                <a:solidFill>
                  <a:schemeClr val="accent1">
                    <a:lumMod val="75000"/>
                  </a:schemeClr>
                </a:solidFill>
                <a:latin typeface="Consolas"/>
                <a:ea typeface="Consolas"/>
                <a:cs typeface="Consolas"/>
              </a:rPr>
              <a:t>5</a:t>
            </a:r>
            <a:endParaRPr sz="1400" b="1" i="0" u="none" strike="noStrike" cap="none">
              <a:solidFill>
                <a:schemeClr val="accent1">
                  <a:lumMod val="75000"/>
                </a:schemeClr>
              </a:solidFill>
              <a:latin typeface="Consolas"/>
            </a:endParaRPr>
          </a:p>
        </p:txBody>
      </p:sp>
      <p:grpSp>
        <p:nvGrpSpPr>
          <p:cNvPr id="37" name="Grupo 36"/>
          <p:cNvGrpSpPr/>
          <p:nvPr/>
        </p:nvGrpSpPr>
        <p:grpSpPr bwMode="auto">
          <a:xfrm>
            <a:off x="635795" y="4554245"/>
            <a:ext cx="11405383" cy="1015622"/>
            <a:chOff x="635795" y="4554245"/>
            <a:chExt cx="11405383" cy="1015622"/>
          </a:xfrm>
        </p:grpSpPr>
        <p:sp>
          <p:nvSpPr>
            <p:cNvPr id="53" name="Flecha: hacia abajo 52"/>
            <p:cNvSpPr/>
            <p:nvPr/>
          </p:nvSpPr>
          <p:spPr bwMode="auto">
            <a:xfrm rot="16199999">
              <a:off x="697290" y="4693428"/>
              <a:ext cx="478672" cy="601661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s-AR"/>
            </a:p>
          </p:txBody>
        </p:sp>
        <p:sp>
          <p:nvSpPr>
            <p:cNvPr id="54" name="Google Shape;76;p5"/>
            <p:cNvSpPr txBox="1"/>
            <p:nvPr/>
          </p:nvSpPr>
          <p:spPr bwMode="auto">
            <a:xfrm>
              <a:off x="1320680" y="4554245"/>
              <a:ext cx="10720498" cy="101562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just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95959"/>
                </a:buClr>
                <a:buSzPts val="2400"/>
                <a:buFont typeface="Consolas"/>
                <a:buNone/>
                <a:defRPr/>
              </a:pPr>
              <a:r>
                <a:rPr lang="es-ES" sz="2000" b="0" i="0" u="none" strike="noStrike" cap="none">
                  <a:solidFill>
                    <a:srgbClr val="595959"/>
                  </a:solidFill>
                  <a:latin typeface="Consolas"/>
                  <a:ea typeface="Consolas"/>
                  <a:cs typeface="Consolas"/>
                </a:rPr>
                <a:t>Se encuentra que el valor debe insertarse en la posición 6, por lo tanto, se realiza un corrimiento desde la posición 6 hasta la 6 para “hacer” lugar en el vector.</a:t>
              </a:r>
              <a:endParaRPr sz="2000" b="0" i="0" u="none" strike="noStrike" cap="none">
                <a:solidFill>
                  <a:schemeClr val="accent4"/>
                </a:solidFill>
                <a:latin typeface="Consolas"/>
              </a:endParaRPr>
            </a:p>
          </p:txBody>
        </p:sp>
      </p:grpSp>
      <p:grpSp>
        <p:nvGrpSpPr>
          <p:cNvPr id="17" name="Grupo 16"/>
          <p:cNvGrpSpPr/>
          <p:nvPr/>
        </p:nvGrpSpPr>
        <p:grpSpPr bwMode="auto">
          <a:xfrm>
            <a:off x="370113" y="1358570"/>
            <a:ext cx="9035144" cy="629305"/>
            <a:chOff x="370113" y="1576290"/>
            <a:chExt cx="9035144" cy="629305"/>
          </a:xfrm>
        </p:grpSpPr>
        <p:sp>
          <p:nvSpPr>
            <p:cNvPr id="5" name="Google Shape;118;p8"/>
            <p:cNvSpPr txBox="1"/>
            <p:nvPr/>
          </p:nvSpPr>
          <p:spPr bwMode="auto">
            <a:xfrm>
              <a:off x="370113" y="1582641"/>
              <a:ext cx="9035144" cy="601661"/>
            </a:xfrm>
            <a:prstGeom prst="rect">
              <a:avLst/>
            </a:prstGeom>
            <a:noFill/>
            <a:ln w="38100" cap="flat" cmpd="sng">
              <a:solidFill>
                <a:srgbClr val="76717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  <a:defRPr/>
              </a:pPr>
              <a:endParaRPr sz="1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</a:endParaRPr>
            </a:p>
          </p:txBody>
        </p:sp>
        <p:cxnSp>
          <p:nvCxnSpPr>
            <p:cNvPr id="6" name="Google Shape;120;p8"/>
            <p:cNvCxnSpPr>
              <a:cxnSpLocks/>
            </p:cNvCxnSpPr>
            <p:nvPr/>
          </p:nvCxnSpPr>
          <p:spPr bwMode="auto">
            <a:xfrm>
              <a:off x="1677865" y="1582641"/>
              <a:ext cx="0" cy="608012"/>
            </a:xfrm>
            <a:prstGeom prst="straightConnector1">
              <a:avLst/>
            </a:prstGeom>
            <a:noFill/>
            <a:ln w="38100" cap="flat" cmpd="sng">
              <a:solidFill>
                <a:srgbClr val="76717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" name="Google Shape;121;p8"/>
            <p:cNvCxnSpPr>
              <a:cxnSpLocks/>
            </p:cNvCxnSpPr>
            <p:nvPr/>
          </p:nvCxnSpPr>
          <p:spPr bwMode="auto">
            <a:xfrm>
              <a:off x="3069448" y="1576291"/>
              <a:ext cx="0" cy="608012"/>
            </a:xfrm>
            <a:prstGeom prst="straightConnector1">
              <a:avLst/>
            </a:prstGeom>
            <a:noFill/>
            <a:ln w="38100" cap="flat" cmpd="sng">
              <a:solidFill>
                <a:srgbClr val="76717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8" name="Google Shape;133;p8"/>
            <p:cNvSpPr txBox="1"/>
            <p:nvPr/>
          </p:nvSpPr>
          <p:spPr bwMode="auto">
            <a:xfrm>
              <a:off x="611992" y="1646365"/>
              <a:ext cx="1049050" cy="43084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200"/>
                <a:buFont typeface="Consolas"/>
                <a:buNone/>
                <a:defRPr/>
              </a:pPr>
              <a:r>
                <a:rPr lang="en-US" sz="2200" b="0" i="0" u="none" strike="noStrike" cap="none">
                  <a:solidFill>
                    <a:schemeClr val="dk1"/>
                  </a:solidFill>
                  <a:latin typeface="Consolas"/>
                  <a:ea typeface="Consolas"/>
                  <a:cs typeface="Consolas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cxnSp>
          <p:nvCxnSpPr>
            <p:cNvPr id="9" name="Google Shape;120;p8"/>
            <p:cNvCxnSpPr>
              <a:cxnSpLocks/>
            </p:cNvCxnSpPr>
            <p:nvPr/>
          </p:nvCxnSpPr>
          <p:spPr bwMode="auto">
            <a:xfrm>
              <a:off x="4481764" y="1582637"/>
              <a:ext cx="0" cy="608012"/>
            </a:xfrm>
            <a:prstGeom prst="straightConnector1">
              <a:avLst/>
            </a:prstGeom>
            <a:noFill/>
            <a:ln w="38100" cap="flat" cmpd="sng">
              <a:solidFill>
                <a:srgbClr val="76717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" name="Google Shape;121;p8"/>
            <p:cNvCxnSpPr>
              <a:cxnSpLocks/>
            </p:cNvCxnSpPr>
            <p:nvPr/>
          </p:nvCxnSpPr>
          <p:spPr bwMode="auto">
            <a:xfrm>
              <a:off x="6046596" y="1576290"/>
              <a:ext cx="0" cy="608012"/>
            </a:xfrm>
            <a:prstGeom prst="straightConnector1">
              <a:avLst/>
            </a:prstGeom>
            <a:noFill/>
            <a:ln w="38100" cap="flat" cmpd="sng">
              <a:solidFill>
                <a:srgbClr val="76717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11" name="Google Shape;133;p8"/>
            <p:cNvSpPr txBox="1"/>
            <p:nvPr/>
          </p:nvSpPr>
          <p:spPr bwMode="auto">
            <a:xfrm>
              <a:off x="1905601" y="1633549"/>
              <a:ext cx="1049052" cy="4308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200"/>
                <a:buFont typeface="Consolas"/>
                <a:buNone/>
                <a:defRPr/>
              </a:pPr>
              <a:r>
                <a:rPr lang="en-US" sz="2200">
                  <a:solidFill>
                    <a:schemeClr val="dk1"/>
                  </a:solidFill>
                  <a:latin typeface="Consolas"/>
                </a:rPr>
                <a:t>2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12" name="Google Shape;133;p8"/>
            <p:cNvSpPr txBox="1"/>
            <p:nvPr/>
          </p:nvSpPr>
          <p:spPr bwMode="auto">
            <a:xfrm>
              <a:off x="3282901" y="1646361"/>
              <a:ext cx="1069271" cy="4308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200"/>
                <a:buFont typeface="Consolas"/>
                <a:buNone/>
                <a:defRPr/>
              </a:pPr>
              <a:r>
                <a:rPr lang="en-US" sz="2200">
                  <a:solidFill>
                    <a:schemeClr val="dk1"/>
                  </a:solidFill>
                  <a:latin typeface="Consolas"/>
                </a:rPr>
                <a:t>3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13" name="Google Shape;133;p8"/>
            <p:cNvSpPr txBox="1"/>
            <p:nvPr/>
          </p:nvSpPr>
          <p:spPr bwMode="auto">
            <a:xfrm>
              <a:off x="4553016" y="1633545"/>
              <a:ext cx="1089719" cy="4308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200"/>
                <a:buFont typeface="Consolas"/>
                <a:buNone/>
                <a:defRPr/>
              </a:pPr>
              <a:r>
                <a:rPr lang="en-US" sz="2200" b="0" i="0" u="none" strike="noStrike" cap="none">
                  <a:solidFill>
                    <a:schemeClr val="dk1"/>
                  </a:solidFill>
                  <a:latin typeface="Consolas"/>
                  <a:ea typeface="Consolas"/>
                  <a:cs typeface="Consolas"/>
                </a:rPr>
                <a:t>4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cxnSp>
          <p:nvCxnSpPr>
            <p:cNvPr id="14" name="Google Shape;121;p8"/>
            <p:cNvCxnSpPr>
              <a:cxnSpLocks/>
            </p:cNvCxnSpPr>
            <p:nvPr/>
          </p:nvCxnSpPr>
          <p:spPr bwMode="auto">
            <a:xfrm>
              <a:off x="8365770" y="1597583"/>
              <a:ext cx="0" cy="608012"/>
            </a:xfrm>
            <a:prstGeom prst="straightConnector1">
              <a:avLst/>
            </a:prstGeom>
            <a:noFill/>
            <a:ln w="38100" cap="flat" cmpd="sng">
              <a:solidFill>
                <a:srgbClr val="76717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2" name="Google Shape;133;p8"/>
            <p:cNvSpPr txBox="1"/>
            <p:nvPr/>
          </p:nvSpPr>
          <p:spPr bwMode="auto">
            <a:xfrm>
              <a:off x="6196305" y="1646357"/>
              <a:ext cx="692916" cy="4308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200"/>
                <a:buFont typeface="Consolas"/>
                <a:buNone/>
                <a:defRPr/>
              </a:pPr>
              <a:r>
                <a:rPr lang="en-US" sz="2200" b="0" i="0" u="none" strike="noStrike" cap="none">
                  <a:solidFill>
                    <a:schemeClr val="dk1"/>
                  </a:solidFill>
                  <a:latin typeface="Consolas"/>
                  <a:ea typeface="Arial"/>
                  <a:cs typeface="Arial"/>
                </a:rPr>
                <a:t>5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15" name="Google Shape;133;p8"/>
            <p:cNvSpPr txBox="1"/>
            <p:nvPr/>
          </p:nvSpPr>
          <p:spPr bwMode="auto">
            <a:xfrm>
              <a:off x="7433639" y="1646357"/>
              <a:ext cx="757947" cy="4308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200"/>
                <a:buFont typeface="Consolas"/>
                <a:buNone/>
                <a:defRPr/>
              </a:pPr>
              <a:r>
                <a:rPr lang="en-US" sz="2200" b="0" i="0" u="none" strike="noStrike" cap="none">
                  <a:solidFill>
                    <a:schemeClr val="dk1"/>
                  </a:solidFill>
                  <a:latin typeface="Consolas"/>
                  <a:ea typeface="Arial"/>
                  <a:cs typeface="Arial"/>
                </a:rPr>
                <a:t>6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</p:txBody>
        </p:sp>
        <p:cxnSp>
          <p:nvCxnSpPr>
            <p:cNvPr id="16" name="Google Shape;121;p8"/>
            <p:cNvCxnSpPr>
              <a:cxnSpLocks/>
            </p:cNvCxnSpPr>
            <p:nvPr/>
          </p:nvCxnSpPr>
          <p:spPr bwMode="auto">
            <a:xfrm>
              <a:off x="7348962" y="1597583"/>
              <a:ext cx="0" cy="608012"/>
            </a:xfrm>
            <a:prstGeom prst="straightConnector1">
              <a:avLst/>
            </a:prstGeom>
            <a:noFill/>
            <a:ln w="38100" cap="flat" cmpd="sng">
              <a:solidFill>
                <a:srgbClr val="76717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cxnSp>
        <p:nvCxnSpPr>
          <p:cNvPr id="19" name="Google Shape;120;p8"/>
          <p:cNvCxnSpPr>
            <a:cxnSpLocks/>
          </p:cNvCxnSpPr>
          <p:nvPr/>
        </p:nvCxnSpPr>
        <p:spPr bwMode="auto">
          <a:xfrm>
            <a:off x="1688752" y="3511887"/>
            <a:ext cx="0" cy="608012"/>
          </a:xfrm>
          <a:prstGeom prst="straightConnector1">
            <a:avLst/>
          </a:prstGeom>
          <a:noFill/>
          <a:ln w="38100" cap="flat" cmpd="sng">
            <a:solidFill>
              <a:srgbClr val="76717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0" name="Google Shape;121;p8"/>
          <p:cNvCxnSpPr>
            <a:cxnSpLocks/>
          </p:cNvCxnSpPr>
          <p:nvPr/>
        </p:nvCxnSpPr>
        <p:spPr bwMode="auto">
          <a:xfrm>
            <a:off x="3080335" y="3505537"/>
            <a:ext cx="0" cy="608012"/>
          </a:xfrm>
          <a:prstGeom prst="straightConnector1">
            <a:avLst/>
          </a:prstGeom>
          <a:noFill/>
          <a:ln w="38100" cap="flat" cmpd="sng">
            <a:solidFill>
              <a:srgbClr val="76717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1" name="Google Shape;133;p8"/>
          <p:cNvSpPr txBox="1"/>
          <p:nvPr/>
        </p:nvSpPr>
        <p:spPr bwMode="auto">
          <a:xfrm>
            <a:off x="622879" y="3575611"/>
            <a:ext cx="1049050" cy="430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onsolas"/>
              <a:buNone/>
              <a:defRPr/>
            </a:pPr>
            <a:r>
              <a:rPr lang="en-US" sz="2200">
                <a:solidFill>
                  <a:schemeClr val="dk1"/>
                </a:solidFill>
                <a:latin typeface="Consola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cxnSp>
        <p:nvCxnSpPr>
          <p:cNvPr id="22" name="Google Shape;120;p8"/>
          <p:cNvCxnSpPr>
            <a:cxnSpLocks/>
          </p:cNvCxnSpPr>
          <p:nvPr/>
        </p:nvCxnSpPr>
        <p:spPr bwMode="auto">
          <a:xfrm>
            <a:off x="4492651" y="3511882"/>
            <a:ext cx="0" cy="608012"/>
          </a:xfrm>
          <a:prstGeom prst="straightConnector1">
            <a:avLst/>
          </a:prstGeom>
          <a:noFill/>
          <a:ln w="38100" cap="flat" cmpd="sng">
            <a:solidFill>
              <a:srgbClr val="76717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3" name="Google Shape;121;p8"/>
          <p:cNvCxnSpPr>
            <a:cxnSpLocks/>
          </p:cNvCxnSpPr>
          <p:nvPr/>
        </p:nvCxnSpPr>
        <p:spPr bwMode="auto">
          <a:xfrm>
            <a:off x="6057483" y="3505536"/>
            <a:ext cx="0" cy="608012"/>
          </a:xfrm>
          <a:prstGeom prst="straightConnector1">
            <a:avLst/>
          </a:prstGeom>
          <a:noFill/>
          <a:ln w="38100" cap="flat" cmpd="sng">
            <a:solidFill>
              <a:srgbClr val="76717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4" name="Google Shape;133;p8"/>
          <p:cNvSpPr txBox="1"/>
          <p:nvPr/>
        </p:nvSpPr>
        <p:spPr bwMode="auto">
          <a:xfrm>
            <a:off x="1916488" y="3562795"/>
            <a:ext cx="1049052" cy="430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onsolas"/>
              <a:buNone/>
              <a:defRPr/>
            </a:pPr>
            <a:r>
              <a:rPr lang="en-US" sz="2200" b="0" i="0" u="none" strike="noStrike" cap="none">
                <a:solidFill>
                  <a:schemeClr val="dk1"/>
                </a:solidFill>
                <a:latin typeface="Consolas"/>
                <a:ea typeface="Arial"/>
                <a:cs typeface="Arial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25" name="Google Shape;133;p8"/>
          <p:cNvSpPr txBox="1"/>
          <p:nvPr/>
        </p:nvSpPr>
        <p:spPr bwMode="auto">
          <a:xfrm>
            <a:off x="3269416" y="3562795"/>
            <a:ext cx="1069271" cy="430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onsolas"/>
              <a:buNone/>
              <a:defRPr/>
            </a:pPr>
            <a:r>
              <a:rPr lang="en-US" sz="22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28" name="Google Shape;133;p8"/>
          <p:cNvSpPr txBox="1"/>
          <p:nvPr/>
        </p:nvSpPr>
        <p:spPr bwMode="auto">
          <a:xfrm>
            <a:off x="4724993" y="3573060"/>
            <a:ext cx="1089719" cy="430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onsolas"/>
              <a:buNone/>
              <a:defRPr/>
            </a:pPr>
            <a:r>
              <a:rPr lang="en-US" sz="22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cxnSp>
        <p:nvCxnSpPr>
          <p:cNvPr id="29" name="Google Shape;121;p8"/>
          <p:cNvCxnSpPr>
            <a:cxnSpLocks/>
          </p:cNvCxnSpPr>
          <p:nvPr/>
        </p:nvCxnSpPr>
        <p:spPr bwMode="auto">
          <a:xfrm>
            <a:off x="8376657" y="3526829"/>
            <a:ext cx="0" cy="608012"/>
          </a:xfrm>
          <a:prstGeom prst="straightConnector1">
            <a:avLst/>
          </a:prstGeom>
          <a:noFill/>
          <a:ln w="38100" cap="flat" cmpd="sng">
            <a:solidFill>
              <a:srgbClr val="76717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0" name="Google Shape;133;p8"/>
          <p:cNvSpPr txBox="1"/>
          <p:nvPr/>
        </p:nvSpPr>
        <p:spPr bwMode="auto">
          <a:xfrm>
            <a:off x="6207192" y="3575603"/>
            <a:ext cx="692916" cy="430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onsolas"/>
              <a:buNone/>
              <a:defRPr/>
            </a:pPr>
            <a:r>
              <a:rPr lang="en-US" sz="2200" b="0" i="0" u="none" strike="noStrike" cap="none">
                <a:solidFill>
                  <a:schemeClr val="dk1"/>
                </a:solidFill>
                <a:latin typeface="Consolas"/>
                <a:ea typeface="Arial"/>
                <a:cs typeface="Arial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31" name="Google Shape;133;p8"/>
          <p:cNvSpPr txBox="1"/>
          <p:nvPr/>
        </p:nvSpPr>
        <p:spPr bwMode="auto">
          <a:xfrm>
            <a:off x="7483296" y="3576106"/>
            <a:ext cx="757947" cy="430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onsolas"/>
              <a:buNone/>
              <a:defRPr/>
            </a:pPr>
            <a:r>
              <a:rPr lang="en-US" sz="2200" b="0" i="0" u="none" strike="noStrike" cap="none">
                <a:solidFill>
                  <a:schemeClr val="dk1"/>
                </a:solidFill>
                <a:latin typeface="Consolas"/>
                <a:ea typeface="Arial"/>
                <a:cs typeface="Arial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cxnSp>
        <p:nvCxnSpPr>
          <p:cNvPr id="45" name="Google Shape;121;p8"/>
          <p:cNvCxnSpPr>
            <a:cxnSpLocks/>
          </p:cNvCxnSpPr>
          <p:nvPr/>
        </p:nvCxnSpPr>
        <p:spPr bwMode="auto">
          <a:xfrm>
            <a:off x="7359849" y="3526829"/>
            <a:ext cx="0" cy="608012"/>
          </a:xfrm>
          <a:prstGeom prst="straightConnector1">
            <a:avLst/>
          </a:prstGeom>
          <a:noFill/>
          <a:ln w="38100" cap="flat" cmpd="sng">
            <a:solidFill>
              <a:srgbClr val="76717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9" name="Flecha: hacia abajo 48"/>
          <p:cNvSpPr/>
          <p:nvPr/>
        </p:nvSpPr>
        <p:spPr bwMode="auto">
          <a:xfrm>
            <a:off x="842009" y="2885310"/>
            <a:ext cx="478672" cy="54369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s-AR"/>
          </a:p>
        </p:txBody>
      </p:sp>
      <p:sp>
        <p:nvSpPr>
          <p:cNvPr id="57" name="Google Shape;118;p8"/>
          <p:cNvSpPr txBox="1"/>
          <p:nvPr/>
        </p:nvSpPr>
        <p:spPr bwMode="auto">
          <a:xfrm>
            <a:off x="2036078" y="5783842"/>
            <a:ext cx="9035144" cy="601661"/>
          </a:xfrm>
          <a:prstGeom prst="rect">
            <a:avLst/>
          </a:prstGeom>
          <a:noFill/>
          <a:ln w="38100" cap="flat" cmpd="sng">
            <a:solidFill>
              <a:srgbClr val="76717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/>
            </a:pPr>
            <a:endParaRPr sz="1800" b="0" i="0" u="none" strike="noStrike" cap="none">
              <a:solidFill>
                <a:schemeClr val="dk1"/>
              </a:solidFill>
              <a:latin typeface="Tahoma"/>
              <a:ea typeface="Tahoma"/>
              <a:cs typeface="Tahoma"/>
            </a:endParaRPr>
          </a:p>
        </p:txBody>
      </p:sp>
      <p:cxnSp>
        <p:nvCxnSpPr>
          <p:cNvPr id="58" name="Google Shape;120;p8"/>
          <p:cNvCxnSpPr>
            <a:cxnSpLocks/>
          </p:cNvCxnSpPr>
          <p:nvPr/>
        </p:nvCxnSpPr>
        <p:spPr bwMode="auto">
          <a:xfrm>
            <a:off x="3343830" y="5783842"/>
            <a:ext cx="0" cy="608012"/>
          </a:xfrm>
          <a:prstGeom prst="straightConnector1">
            <a:avLst/>
          </a:prstGeom>
          <a:noFill/>
          <a:ln w="38100" cap="flat" cmpd="sng">
            <a:solidFill>
              <a:srgbClr val="76717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9" name="Google Shape;121;p8"/>
          <p:cNvCxnSpPr>
            <a:cxnSpLocks/>
          </p:cNvCxnSpPr>
          <p:nvPr/>
        </p:nvCxnSpPr>
        <p:spPr bwMode="auto">
          <a:xfrm>
            <a:off x="4735413" y="5777492"/>
            <a:ext cx="0" cy="608012"/>
          </a:xfrm>
          <a:prstGeom prst="straightConnector1">
            <a:avLst/>
          </a:prstGeom>
          <a:noFill/>
          <a:ln w="38100" cap="flat" cmpd="sng">
            <a:solidFill>
              <a:srgbClr val="76717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0" name="Google Shape;133;p8"/>
          <p:cNvSpPr txBox="1"/>
          <p:nvPr/>
        </p:nvSpPr>
        <p:spPr bwMode="auto">
          <a:xfrm>
            <a:off x="2225505" y="5847566"/>
            <a:ext cx="1153955" cy="430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onsolas"/>
              <a:buNone/>
              <a:defRPr/>
            </a:pPr>
            <a:r>
              <a:rPr lang="es-ES" sz="2200" b="0" i="0" u="none" strike="noStrike" cap="none">
                <a:solidFill>
                  <a:srgbClr val="000000"/>
                </a:solidFill>
                <a:latin typeface="Consolas"/>
              </a:rPr>
              <a:t>1</a:t>
            </a:r>
            <a:endParaRPr sz="2200" b="0" i="0" u="none" strike="noStrike" cap="none">
              <a:solidFill>
                <a:srgbClr val="000000"/>
              </a:solidFill>
              <a:latin typeface="Consolas"/>
            </a:endParaRPr>
          </a:p>
        </p:txBody>
      </p:sp>
      <p:cxnSp>
        <p:nvCxnSpPr>
          <p:cNvPr id="61" name="Google Shape;120;p8"/>
          <p:cNvCxnSpPr>
            <a:cxnSpLocks/>
          </p:cNvCxnSpPr>
          <p:nvPr/>
        </p:nvCxnSpPr>
        <p:spPr bwMode="auto">
          <a:xfrm>
            <a:off x="6147729" y="5783838"/>
            <a:ext cx="0" cy="608012"/>
          </a:xfrm>
          <a:prstGeom prst="straightConnector1">
            <a:avLst/>
          </a:prstGeom>
          <a:noFill/>
          <a:ln w="38100" cap="flat" cmpd="sng">
            <a:solidFill>
              <a:srgbClr val="76717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62" name="Google Shape;121;p8"/>
          <p:cNvCxnSpPr>
            <a:cxnSpLocks/>
          </p:cNvCxnSpPr>
          <p:nvPr/>
        </p:nvCxnSpPr>
        <p:spPr bwMode="auto">
          <a:xfrm>
            <a:off x="7712561" y="5777491"/>
            <a:ext cx="0" cy="608012"/>
          </a:xfrm>
          <a:prstGeom prst="straightConnector1">
            <a:avLst/>
          </a:prstGeom>
          <a:noFill/>
          <a:ln w="38100" cap="flat" cmpd="sng">
            <a:solidFill>
              <a:srgbClr val="76717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3" name="Google Shape;133;p8"/>
          <p:cNvSpPr txBox="1"/>
          <p:nvPr/>
        </p:nvSpPr>
        <p:spPr bwMode="auto">
          <a:xfrm>
            <a:off x="3571566" y="5834750"/>
            <a:ext cx="1049052" cy="430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onsolas"/>
              <a:buNone/>
              <a:defRPr/>
            </a:pPr>
            <a:r>
              <a:rPr lang="en-US" sz="2200" b="0" i="0" u="none" strike="noStrike" cap="none">
                <a:solidFill>
                  <a:schemeClr val="dk1"/>
                </a:solidFill>
                <a:latin typeface="Consolas"/>
                <a:ea typeface="Arial"/>
                <a:cs typeface="Arial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64" name="Google Shape;133;p8"/>
          <p:cNvSpPr txBox="1"/>
          <p:nvPr/>
        </p:nvSpPr>
        <p:spPr bwMode="auto">
          <a:xfrm>
            <a:off x="4948866" y="5847562"/>
            <a:ext cx="1069271" cy="430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onsolas"/>
              <a:buNone/>
              <a:defRPr/>
            </a:pPr>
            <a:r>
              <a:rPr lang="en-US" sz="22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65" name="Google Shape;133;p8"/>
          <p:cNvSpPr txBox="1"/>
          <p:nvPr/>
        </p:nvSpPr>
        <p:spPr bwMode="auto">
          <a:xfrm>
            <a:off x="6218981" y="5834746"/>
            <a:ext cx="1089719" cy="430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onsolas"/>
              <a:buNone/>
              <a:defRPr/>
            </a:pPr>
            <a:r>
              <a:rPr lang="en-US" sz="2200">
                <a:solidFill>
                  <a:schemeClr val="dk1"/>
                </a:solidFill>
                <a:latin typeface="Consola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cxnSp>
        <p:nvCxnSpPr>
          <p:cNvPr id="66" name="Google Shape;121;p8"/>
          <p:cNvCxnSpPr>
            <a:cxnSpLocks/>
          </p:cNvCxnSpPr>
          <p:nvPr/>
        </p:nvCxnSpPr>
        <p:spPr bwMode="auto">
          <a:xfrm>
            <a:off x="10031735" y="5798784"/>
            <a:ext cx="0" cy="608012"/>
          </a:xfrm>
          <a:prstGeom prst="straightConnector1">
            <a:avLst/>
          </a:prstGeom>
          <a:noFill/>
          <a:ln w="38100" cap="flat" cmpd="sng">
            <a:solidFill>
              <a:srgbClr val="76717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7" name="Google Shape;133;p8"/>
          <p:cNvSpPr txBox="1"/>
          <p:nvPr/>
        </p:nvSpPr>
        <p:spPr bwMode="auto">
          <a:xfrm>
            <a:off x="7862270" y="5847558"/>
            <a:ext cx="692916" cy="430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onsolas"/>
              <a:buNone/>
              <a:defRPr/>
            </a:pPr>
            <a:r>
              <a:rPr lang="en-US" sz="2200" b="0" i="0" u="none" strike="noStrike" cap="none">
                <a:solidFill>
                  <a:schemeClr val="dk1"/>
                </a:solidFill>
                <a:latin typeface="Consolas"/>
                <a:ea typeface="Arial"/>
                <a:cs typeface="Arial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68" name="Google Shape;133;p8"/>
          <p:cNvSpPr txBox="1"/>
          <p:nvPr/>
        </p:nvSpPr>
        <p:spPr bwMode="auto">
          <a:xfrm>
            <a:off x="9099604" y="5847558"/>
            <a:ext cx="757947" cy="430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onsolas"/>
              <a:buNone/>
              <a:defRPr/>
            </a:pPr>
            <a:r>
              <a:rPr lang="en-US" sz="2200" b="0" i="0" u="none" strike="noStrike" cap="none">
                <a:solidFill>
                  <a:schemeClr val="dk1"/>
                </a:solidFill>
                <a:latin typeface="Consolas"/>
                <a:ea typeface="Arial"/>
                <a:cs typeface="Arial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cxnSp>
        <p:nvCxnSpPr>
          <p:cNvPr id="69" name="Google Shape;121;p8"/>
          <p:cNvCxnSpPr>
            <a:cxnSpLocks/>
          </p:cNvCxnSpPr>
          <p:nvPr/>
        </p:nvCxnSpPr>
        <p:spPr bwMode="auto">
          <a:xfrm>
            <a:off x="9014927" y="5798784"/>
            <a:ext cx="0" cy="608012"/>
          </a:xfrm>
          <a:prstGeom prst="straightConnector1">
            <a:avLst/>
          </a:prstGeom>
          <a:noFill/>
          <a:ln w="38100" cap="flat" cmpd="sng">
            <a:solidFill>
              <a:srgbClr val="76717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7" name="Google Shape;133;p8"/>
          <p:cNvSpPr txBox="1"/>
          <p:nvPr/>
        </p:nvSpPr>
        <p:spPr bwMode="auto">
          <a:xfrm>
            <a:off x="8962464" y="6427153"/>
            <a:ext cx="1069271" cy="430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onsolas"/>
              <a:buNone/>
              <a:defRPr/>
            </a:pPr>
            <a:r>
              <a:rPr lang="en-US" sz="22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32" name="Google Shape;46;p3"/>
          <p:cNvSpPr txBox="1"/>
          <p:nvPr/>
        </p:nvSpPr>
        <p:spPr bwMode="auto">
          <a:xfrm>
            <a:off x="47625" y="6379029"/>
            <a:ext cx="2891518" cy="434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Tahoma"/>
              <a:buNone/>
              <a:defRPr/>
            </a:pPr>
            <a:r>
              <a:rPr lang="en-US" sz="1200" b="0" i="0" u="none" strike="noStrike" cap="none">
                <a:solidFill>
                  <a:srgbClr val="595959"/>
                </a:solidFill>
                <a:latin typeface="Tahoma"/>
                <a:ea typeface="Tahoma"/>
                <a:cs typeface="Tahoma"/>
              </a:rPr>
              <a:t>Clase</a:t>
            </a:r>
            <a:r>
              <a:rPr lang="en-US" sz="1200" b="0" i="0" u="none" strike="noStrike" cap="none">
                <a:solidFill>
                  <a:srgbClr val="595959"/>
                </a:solidFill>
                <a:latin typeface="Tahoma"/>
                <a:ea typeface="Tahoma"/>
                <a:cs typeface="Tahoma"/>
              </a:rPr>
              <a:t> 1-3 – </a:t>
            </a:r>
            <a:r>
              <a:rPr lang="en-US" sz="1200" b="0" i="0" u="none" strike="noStrike" cap="none">
                <a:solidFill>
                  <a:srgbClr val="595959"/>
                </a:solidFill>
                <a:latin typeface="Tahoma"/>
                <a:ea typeface="Tahoma"/>
                <a:cs typeface="Tahoma"/>
              </a:rPr>
              <a:t>Módulo</a:t>
            </a:r>
            <a:r>
              <a:rPr lang="en-US" sz="1200" b="0" i="0" u="none" strike="noStrike" cap="none">
                <a:solidFill>
                  <a:srgbClr val="595959"/>
                </a:solidFill>
                <a:latin typeface="Tahoma"/>
                <a:ea typeface="Tahoma"/>
                <a:cs typeface="Tahoma"/>
              </a:rPr>
              <a:t> </a:t>
            </a:r>
            <a:r>
              <a:rPr lang="en-US" sz="1200" b="0" i="0" u="none" strike="noStrike" cap="none">
                <a:solidFill>
                  <a:srgbClr val="595959"/>
                </a:solidFill>
                <a:latin typeface="Tahoma"/>
                <a:ea typeface="Tahoma"/>
                <a:cs typeface="Tahoma"/>
              </a:rPr>
              <a:t>Imperativo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grpSp>
        <p:nvGrpSpPr>
          <p:cNvPr id="33" name="Grupo 32"/>
          <p:cNvGrpSpPr/>
          <p:nvPr/>
        </p:nvGrpSpPr>
        <p:grpSpPr bwMode="auto">
          <a:xfrm>
            <a:off x="1955390" y="2098025"/>
            <a:ext cx="9855610" cy="1015622"/>
            <a:chOff x="622878" y="4384316"/>
            <a:chExt cx="9855610" cy="1015622"/>
          </a:xfrm>
        </p:grpSpPr>
        <p:sp>
          <p:nvSpPr>
            <p:cNvPr id="34" name="Flecha: hacia abajo 33"/>
            <p:cNvSpPr/>
            <p:nvPr/>
          </p:nvSpPr>
          <p:spPr bwMode="auto">
            <a:xfrm rot="16199999">
              <a:off x="684373" y="4498964"/>
              <a:ext cx="478672" cy="601661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s-AR"/>
            </a:p>
          </p:txBody>
        </p:sp>
        <p:sp>
          <p:nvSpPr>
            <p:cNvPr id="35" name="Google Shape;76;p5"/>
            <p:cNvSpPr txBox="1"/>
            <p:nvPr/>
          </p:nvSpPr>
          <p:spPr bwMode="auto">
            <a:xfrm>
              <a:off x="1320677" y="4384316"/>
              <a:ext cx="9157811" cy="101562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95959"/>
                </a:buClr>
                <a:buSzPts val="2400"/>
                <a:buFont typeface="Consolas"/>
                <a:buNone/>
                <a:defRPr/>
              </a:pPr>
              <a:r>
                <a:rPr lang="es-ES" sz="2000" b="0" i="0" u="none" strike="noStrike" cap="none">
                  <a:solidFill>
                    <a:srgbClr val="595959"/>
                  </a:solidFill>
                  <a:latin typeface="Consolas"/>
                  <a:ea typeface="Consolas"/>
                  <a:cs typeface="Consolas"/>
                </a:rPr>
                <a:t>Tomo ele elemento ubicado en la posición </a:t>
              </a:r>
              <a:r>
                <a:rPr lang="es-ES" sz="2000">
                  <a:solidFill>
                    <a:srgbClr val="595959"/>
                  </a:solidFill>
                  <a:latin typeface="Consolas"/>
                  <a:ea typeface="Consolas"/>
                  <a:cs typeface="Consolas"/>
                </a:rPr>
                <a:t>6</a:t>
              </a:r>
              <a:r>
                <a:rPr lang="es-ES" sz="2000" b="0" i="0" u="none" strike="noStrike" cap="none">
                  <a:solidFill>
                    <a:srgbClr val="595959"/>
                  </a:solidFill>
                  <a:latin typeface="Consolas"/>
                  <a:ea typeface="Consolas"/>
                  <a:cs typeface="Consolas"/>
                </a:rPr>
                <a:t> (6) y se compara desde la posición 1 hasta la </a:t>
              </a:r>
              <a:r>
                <a:rPr lang="es-ES" sz="2000">
                  <a:solidFill>
                    <a:srgbClr val="595959"/>
                  </a:solidFill>
                  <a:latin typeface="Consolas"/>
                  <a:ea typeface="Consolas"/>
                  <a:cs typeface="Consolas"/>
                </a:rPr>
                <a:t>5</a:t>
              </a:r>
              <a:r>
                <a:rPr lang="es-ES" sz="2000" b="0" i="0" u="none" strike="noStrike" cap="none">
                  <a:solidFill>
                    <a:srgbClr val="595959"/>
                  </a:solidFill>
                  <a:latin typeface="Consolas"/>
                  <a:ea typeface="Consolas"/>
                  <a:cs typeface="Consolas"/>
                </a:rPr>
                <a:t> para ver en qué posición debe insertarse. </a:t>
              </a:r>
              <a:endParaRPr sz="2000" b="0" i="0" u="none" strike="noStrike" cap="none">
                <a:solidFill>
                  <a:schemeClr val="accent4"/>
                </a:solidFill>
                <a:latin typeface="Consolas"/>
              </a:endParaRPr>
            </a:p>
          </p:txBody>
        </p:sp>
      </p:grpSp>
      <p:sp>
        <p:nvSpPr>
          <p:cNvPr id="36" name="Google Shape;76;p5"/>
          <p:cNvSpPr txBox="1"/>
          <p:nvPr/>
        </p:nvSpPr>
        <p:spPr bwMode="auto">
          <a:xfrm>
            <a:off x="9796549" y="3264472"/>
            <a:ext cx="2106387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Consolas"/>
              <a:buNone/>
              <a:defRPr/>
            </a:pPr>
            <a:r>
              <a:rPr lang="es-ES" sz="1800" b="0" i="0" u="none" strike="noStrike" cap="none">
                <a:solidFill>
                  <a:srgbClr val="595959"/>
                </a:solidFill>
                <a:latin typeface="Consolas"/>
                <a:ea typeface="Consolas"/>
                <a:cs typeface="Consolas"/>
              </a:rPr>
              <a:t>Debe insertarse en la posición </a:t>
            </a:r>
            <a:r>
              <a:rPr lang="es-ES" sz="1800">
                <a:solidFill>
                  <a:srgbClr val="595959"/>
                </a:solidFill>
                <a:latin typeface="Consolas"/>
                <a:ea typeface="Consolas"/>
                <a:cs typeface="Consolas"/>
              </a:rPr>
              <a:t>6</a:t>
            </a:r>
            <a:endParaRPr sz="1800" b="0" i="0" u="none" strike="noStrike" cap="none">
              <a:solidFill>
                <a:schemeClr val="accent4"/>
              </a:solidFill>
              <a:latin typeface="Consola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slow" p14:dur="2000" advClick="1">
        <p:fade thruBlk="0"/>
      </p:transition>
    </mc:Choice>
    <mc:Fallback>
      <p:transition spd="slow" advClick="1">
        <p:fade thruBlk="0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1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1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1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1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1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1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1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1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63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3.33333E-6 L 0.11537 0.00092 " pathEditMode="relative" rAng="0" ptsTypes="AA">
                                      <p:cBhvr>
                                        <p:cTn id="75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768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63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1537 0.00092 L 0.23099 0.01296 " pathEditMode="relative" rAng="0" ptsTypes="AA">
                                      <p:cBhvr>
                                        <p:cTn id="79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781" y="60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63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3099 0.01296 L 0.3444 0.00347 " pathEditMode="relative" rAng="0" ptsTypes="AA">
                                      <p:cBhvr>
                                        <p:cTn id="83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664" y="-48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63" presetClass="path" presetSubtype="0" accel="50000" decel="5000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444 0.00347 L 0.45781 0.00347 " pathEditMode="relative" rAng="0" ptsTypes="AA">
                                      <p:cBhvr>
                                        <p:cTn id="87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66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1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1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1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1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1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1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1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1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1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1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1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5" dur="1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8" dur="1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1" dur="1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6" dur="1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9" dur="1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4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out)">
                                      <p:cBhvr>
                                        <p:cTn id="143" dur="2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1.48148E-6 L -0.00183 -0.08866 " pathEditMode="relative" rAng="0" ptsTypes="AA">
                                      <p:cBhvr>
                                        <p:cTn id="148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1" y="-44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4" grpId="0" animBg="1"/>
      <p:bldP spid="48" grpId="0" animBg="1"/>
      <p:bldP spid="26" grpId="0"/>
      <p:bldP spid="21" grpId="0"/>
      <p:bldP spid="24" grpId="0"/>
      <p:bldP spid="25" grpId="0"/>
      <p:bldP spid="28" grpId="0"/>
      <p:bldP spid="30" grpId="0"/>
      <p:bldP spid="31" grpId="0"/>
      <p:bldP spid="49" grpId="0" animBg="1"/>
      <p:bldP spid="49" grpId="1" animBg="1"/>
      <p:bldP spid="49" grpId="2" animBg="1"/>
      <p:bldP spid="49" grpId="3" animBg="1"/>
      <p:bldP spid="49" grpId="4" animBg="1"/>
      <p:bldP spid="57" grpId="0" animBg="1"/>
      <p:bldP spid="60" grpId="0"/>
      <p:bldP spid="63" grpId="0"/>
      <p:bldP spid="64" grpId="0"/>
      <p:bldP spid="65" grpId="0"/>
      <p:bldP spid="67" grpId="0"/>
      <p:bldP spid="68" grpId="0"/>
      <p:bldP spid="68" grpId="1"/>
      <p:bldP spid="27" grpId="0"/>
      <p:bldP spid="36" grpId="0"/>
    </p:bldLst>
  </p:timing>
</p:sld>
</file>

<file path=ppt/theme/_rels/theme1.xml.rels><?xml version="1.0" encoding="UTF-8" standalone="yes"?><Relationships xmlns="http://schemas.openxmlformats.org/package/2006/relationships"></Relationships>
</file>

<file path=ppt/theme/_rels/theme2.xml.rels><?xml version="1.0" encoding="UTF-8" standalone="yes"?><Relationships xmlns="http://schemas.openxmlformats.org/package/2006/relationships"></Relationships>
</file>

<file path=ppt/theme/_rels/theme3.xml.rels><?xml version="1.0" encoding="UTF-8" standalone="yes"?><Relationships xmlns="http://schemas.openxmlformats.org/package/2006/relationships"></Relationships>
</file>

<file path=ppt/theme/theme1.xml><?xml version="1.0" encoding="utf-8"?>
<a:theme xmlns:a="http://schemas.openxmlformats.org/drawingml/2006/main" xmlns:r="http://schemas.openxmlformats.org/officeDocument/2006/relationships" xmlns:p="http://schemas.openxmlformats.org/presentationml/2006/main" name="1_HDOfficeLightV0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/>
</a:theme>
</file>

<file path=ppt/theme/theme2.xml><?xml version="1.0" encoding="utf-8"?>
<a:theme xmlns:a="http://schemas.openxmlformats.org/drawingml/2006/main" xmlns:r="http://schemas.openxmlformats.org/officeDocument/2006/relationships" xmlns:p="http://schemas.openxmlformats.org/presentationml/2006/main" name="2_HDOfficeLightV0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/>
</a:theme>
</file>

<file path=ppt/theme/theme3.xml><?xml version="1.0" encoding="utf-8"?>
<a:theme xmlns:a="http://schemas.openxmlformats.org/drawingml/2006/main" xmlns:r="http://schemas.openxmlformats.org/officeDocument/2006/relationships" xmlns:p="http://schemas.openxmlformats.org/presentationml/2006/main" name="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0</Words>
  <Application>ONLYOFFICE/8.1.1.27</Application>
  <DocSecurity>0</DocSecurity>
  <PresentationFormat>Panorámica</PresentationFormat>
  <Paragraphs>0</Paragraphs>
  <Slides>14</Slides>
  <Notes>14</Notes>
  <HiddenSlides>0</HiddenSlides>
  <MMClips>2</MMClips>
  <ScaleCrop>0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14</vt:i4>
      </vt:variant>
    </vt:vector>
  </HeadingPairs>
  <TitlesOfParts>
    <vt:vector size="16" baseType="lpstr">
      <vt:lpstr>Theme 1</vt:lpstr>
      <vt:lpstr>Theme 2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Manager/>
  <Company/>
  <LinksUpToDate>0</LinksUpToDate>
  <SharedDoc>0</SharedDoc>
  <HyperlinkBase/>
  <HyperlinksChanged>0</HyperlinksChanged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Taller de  Programación</dc:title>
  <dc:subject/>
  <dc:creator>Cecilia Verónica Sanz</dc:creator>
  <cp:keywords/>
  <dc:description/>
  <dc:identifier/>
  <dc:language/>
  <cp:lastModifiedBy/>
  <cp:revision>22</cp:revision>
  <dcterms:created xsi:type="dcterms:W3CDTF">2004-03-08T16:29:06Z</dcterms:created>
  <dcterms:modified xsi:type="dcterms:W3CDTF">2024-09-01T20:46:47Z</dcterms:modified>
  <cp:category/>
  <cp:contentStatus/>
  <cp:version/>
</cp:coreProperties>
</file>